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15"/>
  </p:notesMasterIdLst>
  <p:sldIdLst>
    <p:sldId id="258" r:id="rId2"/>
    <p:sldId id="1654" r:id="rId3"/>
    <p:sldId id="1666" r:id="rId4"/>
    <p:sldId id="1667" r:id="rId5"/>
    <p:sldId id="1659" r:id="rId6"/>
    <p:sldId id="1668" r:id="rId7"/>
    <p:sldId id="1669" r:id="rId8"/>
    <p:sldId id="1657" r:id="rId9"/>
    <p:sldId id="1663" r:id="rId10"/>
    <p:sldId id="1665" r:id="rId11"/>
    <p:sldId id="1647" r:id="rId12"/>
    <p:sldId id="1655" r:id="rId13"/>
    <p:sldId id="1598" r:id="rId14"/>
  </p:sldIdLst>
  <p:sldSz cx="12192000" cy="6858000"/>
  <p:notesSz cx="6858000" cy="9144000"/>
  <p:embeddedFontLst>
    <p:embeddedFont>
      <p:font typeface="等线" panose="02010600030101010101" pitchFamily="2" charset="-122"/>
      <p:regular r:id="rId16"/>
      <p:bold r:id="rId17"/>
    </p:embeddedFont>
    <p:embeddedFont>
      <p:font typeface="等线 Light" panose="02010600030101010101" pitchFamily="2" charset="-122"/>
      <p:regular r:id="rId18"/>
    </p:embeddedFont>
    <p:embeddedFont>
      <p:font typeface="方正华隶简体" panose="03000509000000000000" pitchFamily="65" charset="-122"/>
      <p:regular r:id="rId19"/>
    </p:embeddedFont>
    <p:embeddedFont>
      <p:font typeface="方正舒体" panose="02010601030101010101" pitchFamily="2" charset="-122"/>
      <p:regular r:id="rId20"/>
    </p:embeddedFont>
    <p:embeddedFont>
      <p:font typeface="汉仪秀英体简" panose="02010609000101010101" pitchFamily="49" charset="-122"/>
      <p:regular r:id="rId21"/>
    </p:embeddedFont>
    <p:embeddedFont>
      <p:font typeface="汉真广标" panose="02010609000101010101" pitchFamily="49" charset="-122"/>
      <p:regular r:id="rId22"/>
    </p:embeddedFont>
    <p:embeddedFont>
      <p:font typeface="李旭科书法 v1.4" panose="02000603000000000000" pitchFamily="2" charset="-122"/>
      <p:regular r:id="rId23"/>
    </p:embeddedFont>
    <p:embeddedFont>
      <p:font typeface="柳公权柳体" panose="02000000000000000000" pitchFamily="2" charset="-122"/>
      <p:regular r:id="rId24"/>
    </p:embeddedFont>
    <p:embeddedFont>
      <p:font typeface="王羲之书法字体" panose="03000509000000000000" pitchFamily="65" charset="-122"/>
      <p:regular r:id="rId25"/>
    </p:embeddedFon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Script MT Bold" panose="03040602040607080904" pitchFamily="66" charset="0"/>
      <p:bold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FF"/>
    <a:srgbClr val="66FF33"/>
    <a:srgbClr val="CC00FF"/>
    <a:srgbClr val="FF9900"/>
    <a:srgbClr val="00FF00"/>
    <a:srgbClr val="FFCC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6" autoAdjust="0"/>
    <p:restoredTop sz="94660"/>
  </p:normalViewPr>
  <p:slideViewPr>
    <p:cSldViewPr>
      <p:cViewPr varScale="1">
        <p:scale>
          <a:sx n="87" d="100"/>
          <a:sy n="87" d="100"/>
        </p:scale>
        <p:origin x="60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B6A47C-A8EE-4F91-A73E-0A59EC357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FEEAD7-305F-4953-8988-14F9B3B9B4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4E3814B-2AFA-4CD6-907D-CA6CD33C41E5}" type="datetimeFigureOut">
              <a:rPr lang="en-US" altLang="zh-CN"/>
              <a:pPr>
                <a:defRPr/>
              </a:pPr>
              <a:t>3/5/2021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93B26C-6E00-4AED-9BFF-23C755DFF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DAB21D-BABC-4C4E-88DC-17228EEF5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08C27-39F6-4CE4-B4E8-8D87C8AD52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EFFBA-AB6B-4853-BCA8-3B34B6F6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24F8DC-5BE1-4529-BE9A-0A259F4E83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10C8692-68FF-4E54-87DD-225691C363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61BF2F5-61E5-465C-8D27-A0E538EEB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B67443E-FD16-4EB3-ABD1-8B7995083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DD975A-B974-402F-87E7-479BD8A7450F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2872F412-0A43-4B5A-9A1F-C80434D75A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31F4361B-CE8F-46D9-B20B-E037041B67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D532DA03-0679-4C8C-849F-3EB1BF36C1F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379734-7AC5-4237-8487-FA14776854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0733944-0062-48DD-953E-B844D0998B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36B6AA66-83BB-44C3-9065-925A7880DF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7589B01-5C6C-40E4-B498-1FA457F17E4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114FD0-0993-4C9F-9C46-FD6FA015BB8B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74F6718-5F63-4392-AE73-241918D37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54F40AA-A897-4485-97BF-4B64196AEA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8B25057-A826-4250-B2A4-8D23B319E35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8AC090-AA73-48E3-898B-8B668FEE6E45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1E8C3CE-9687-4B01-8A91-C0B3835B7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798BFE2-E07A-4E7C-BB73-6D338C17C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9622F6E-9AAE-4C0C-BC59-2D46AFE95BA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810325-114D-4D77-940F-BF3D0680696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7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14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6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2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9F7C542-EF9A-43D4-80B0-12A57905E9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E25BC3B-1860-4103-9611-1C774B545F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6914BC9-CFF0-4BEA-B8F0-C8FC90F3455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DA0497-5973-4717-BDBB-D4E8048F29AF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65B7CA46-C1AB-4390-ADE1-6D7CE22B1B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398CAB09-37EC-489D-89EE-4016CD6E58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FBD929B-B4BE-4F2A-8192-9BAA44F3470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7EB6CD-35B6-43ED-AA89-7E75300B15D7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93A2A-B975-4ABC-8DA1-410F0406E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74027D-F7EE-4ED5-A3F6-306DF064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EC5C24-7032-4E66-A748-B8CAC509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74123E-A7DF-408E-B326-3380489B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3F0EEE-CEE3-46D0-941D-31B63174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353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16BB8-BA80-4888-B737-2FF81A12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F8BAF1-D1E0-40C4-9C25-3029248D7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95F27F-5EA9-4773-BBDC-0EE5411B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D5A554-3F98-496B-85D2-308966B3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1BAD5-57C9-4D8E-B01F-7C8B805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22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56B7A5-A8C4-4596-91F7-4EDBABAE7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B5AE9-5DAA-4AB7-A7B4-67FE92E4F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3A89C5-0463-48AE-84A6-D09073F8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1225B4-1B9B-45B9-89C2-3F99D85B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2BFDBC-FD26-413C-99B0-6D50BBA3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396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D1B22-3EE8-49AB-AFF5-46D52E03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2FE78-E666-414E-9C55-A903664A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2BAB9D-239C-4CAA-83DB-495899AA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F7A93-6CDA-4272-ACDA-3C08C871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D225A-6BA0-43D8-97F8-AA0D52DD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97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96EC3F-CB56-4CC0-A769-83B1F1C2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B52BF7-4289-454B-858D-8EDD7018D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71A71-53E6-4DED-B67D-95D5CBD5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4CF13-1E65-458D-9FE1-EC5B26CD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F531E-B3AC-4004-B378-26643270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163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6449A2-13AD-44BF-B2E7-C5175AE2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344F9C-6A66-4CA6-8B15-A155C1717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605A71-380D-4C88-8007-BB50BF87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D472AE-CDD6-441C-B404-8D8F9583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4F2AD-9EAC-4E54-BE0F-84BA9F62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3D443D-44BD-4120-80A9-E9FB9D8B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97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64595-B33D-4AA3-B0DE-1A8E0403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C28E6F-D33E-4D37-9282-4AFA46367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3E9377-9586-4D2B-9367-78B0EF5A4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DB17B3-9FBC-4661-ACF0-F0C107813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631BC9-5DE6-47CB-8E4C-E67DBE4BD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499495-C42D-49E0-9804-068A8BB7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162370-0886-4462-9EA7-1507F93A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042C35-1154-4420-A2ED-4394A48E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155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8C29D-1977-4712-90AF-0CF07D23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59917-5A39-48D1-848D-D47C804C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9F920E-DC4F-43A0-8681-BAC884B1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38152-DE3D-41CE-8E75-B72A5C5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59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542AA68-8A03-4776-B7C0-410EAEA3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EE50BF-D65E-4698-B57E-2A4E5C85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919B8C-B19A-4168-8C62-A096B27E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61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935CF-49CF-4096-990E-1FAC098E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24D8AC-4B3B-40F5-990E-BBCEBC4E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AE2BBB-3712-4C64-A2B3-D59E437E1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BAEE26-F008-4457-968A-BB6C7C7F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4FFB8A-CB9E-46B1-A250-865A292A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5FB51F-007D-4A87-ABB3-C782134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153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E091F-1A5A-4E53-BF3F-7954477B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739E52-265E-46E1-90C5-921FA17D2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79938A-C93B-495C-B37F-A704FB89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F8A7FF-165F-4184-8F5E-CF795441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AFEAF6-072C-4DD9-BB65-63866DE5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95EE71-FD1B-4304-9C78-0AE6033D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10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3152BE-AE4F-4D23-9AD6-D08FACA6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5C65AA-742B-47D9-9F09-8D07040C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15E397-9172-4C4D-B548-8CBAE47BE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E6E62-024E-4EF6-82A0-79BB48EFF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3558FC-24F7-4010-BEB2-20499254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971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{FB20880A-6F1E-453C-B83D-37C87F85DCD0}">
            <a:extLst>
              <a:ext uri="{FF2B5EF4-FFF2-40B4-BE49-F238E27FC236}">
                <a16:creationId xmlns:a16="http://schemas.microsoft.com/office/drawing/2014/main" id="{228502B5-C6BC-4CF2-A84A-80D3BB14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 w="57150" cap="rnd">
            <a:solidFill>
              <a:srgbClr val="9999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组合 1">
            <a:extLst>
              <a:ext uri="{FF2B5EF4-FFF2-40B4-BE49-F238E27FC236}">
                <a16:creationId xmlns:a16="http://schemas.microsoft.com/office/drawing/2014/main" id="{25532A30-C234-4BA0-8D64-A07A3BE44DC1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563563"/>
            <a:ext cx="9964737" cy="6034087"/>
            <a:chOff x="1045916" y="563563"/>
            <a:chExt cx="9964984" cy="6033947"/>
          </a:xfrm>
        </p:grpSpPr>
        <p:sp>
          <p:nvSpPr>
            <p:cNvPr id="3083" name="Freeform 6">
              <a:extLst>
                <a:ext uri="{FF2B5EF4-FFF2-40B4-BE49-F238E27FC236}">
                  <a16:creationId xmlns:a16="http://schemas.microsoft.com/office/drawing/2014/main" id="{E4AEAAEC-DDF9-4D2C-92FF-332CB2CC4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994" y="4305213"/>
              <a:ext cx="2763906" cy="2292297"/>
            </a:xfrm>
            <a:custGeom>
              <a:avLst/>
              <a:gdLst>
                <a:gd name="T0" fmla="*/ 2147483646 w 1430"/>
                <a:gd name="T1" fmla="*/ 2147483646 h 621"/>
                <a:gd name="T2" fmla="*/ 2147483646 w 1430"/>
                <a:gd name="T3" fmla="*/ 2147483646 h 621"/>
                <a:gd name="T4" fmla="*/ 2147483646 w 1430"/>
                <a:gd name="T5" fmla="*/ 2147483646 h 621"/>
                <a:gd name="T6" fmla="*/ 2147483646 w 1430"/>
                <a:gd name="T7" fmla="*/ 0 h 621"/>
                <a:gd name="T8" fmla="*/ 2147483646 w 1430"/>
                <a:gd name="T9" fmla="*/ 2147483646 h 621"/>
                <a:gd name="T10" fmla="*/ 2147483646 w 1430"/>
                <a:gd name="T11" fmla="*/ 2147483646 h 621"/>
                <a:gd name="T12" fmla="*/ 2147483646 w 1430"/>
                <a:gd name="T13" fmla="*/ 2147483646 h 621"/>
                <a:gd name="T14" fmla="*/ 2147483646 w 1430"/>
                <a:gd name="T15" fmla="*/ 2147483646 h 621"/>
                <a:gd name="T16" fmla="*/ 2147483646 w 1430"/>
                <a:gd name="T17" fmla="*/ 2147483646 h 621"/>
                <a:gd name="T18" fmla="*/ 2147483646 w 1430"/>
                <a:gd name="T19" fmla="*/ 2147483646 h 621"/>
                <a:gd name="T20" fmla="*/ 2147483646 w 1430"/>
                <a:gd name="T21" fmla="*/ 2147483646 h 621"/>
                <a:gd name="T22" fmla="*/ 2147483646 w 1430"/>
                <a:gd name="T23" fmla="*/ 2147483646 h 621"/>
                <a:gd name="T24" fmla="*/ 2147483646 w 1430"/>
                <a:gd name="T25" fmla="*/ 2147483646 h 621"/>
                <a:gd name="T26" fmla="*/ 2147483646 w 1430"/>
                <a:gd name="T27" fmla="*/ 2147483646 h 621"/>
                <a:gd name="T28" fmla="*/ 2147483646 w 1430"/>
                <a:gd name="T29" fmla="*/ 2147483646 h 621"/>
                <a:gd name="T30" fmla="*/ 2147483646 w 1430"/>
                <a:gd name="T31" fmla="*/ 2147483646 h 621"/>
                <a:gd name="T32" fmla="*/ 2147483646 w 1430"/>
                <a:gd name="T33" fmla="*/ 2147483646 h 621"/>
                <a:gd name="T34" fmla="*/ 2147483646 w 1430"/>
                <a:gd name="T35" fmla="*/ 2147483646 h 621"/>
                <a:gd name="T36" fmla="*/ 2147483646 w 1430"/>
                <a:gd name="T37" fmla="*/ 2147483646 h 621"/>
                <a:gd name="T38" fmla="*/ 2147483646 w 1430"/>
                <a:gd name="T39" fmla="*/ 2147483646 h 621"/>
                <a:gd name="T40" fmla="*/ 2147483646 w 1430"/>
                <a:gd name="T41" fmla="*/ 2147483646 h 621"/>
                <a:gd name="T42" fmla="*/ 2147483646 w 1430"/>
                <a:gd name="T43" fmla="*/ 2147483646 h 621"/>
                <a:gd name="T44" fmla="*/ 2147483646 w 1430"/>
                <a:gd name="T45" fmla="*/ 2147483646 h 621"/>
                <a:gd name="T46" fmla="*/ 2147483646 w 1430"/>
                <a:gd name="T47" fmla="*/ 2147483646 h 621"/>
                <a:gd name="T48" fmla="*/ 2147483646 w 1430"/>
                <a:gd name="T49" fmla="*/ 2147483646 h 621"/>
                <a:gd name="T50" fmla="*/ 2147483646 w 1430"/>
                <a:gd name="T51" fmla="*/ 2147483646 h 621"/>
                <a:gd name="T52" fmla="*/ 2147483646 w 1430"/>
                <a:gd name="T53" fmla="*/ 2147483646 h 621"/>
                <a:gd name="T54" fmla="*/ 2147483646 w 1430"/>
                <a:gd name="T55" fmla="*/ 2147483646 h 621"/>
                <a:gd name="T56" fmla="*/ 2147483646 w 1430"/>
                <a:gd name="T57" fmla="*/ 2147483646 h 621"/>
                <a:gd name="T58" fmla="*/ 2147483646 w 1430"/>
                <a:gd name="T59" fmla="*/ 2147483646 h 621"/>
                <a:gd name="T60" fmla="*/ 2147483646 w 1430"/>
                <a:gd name="T61" fmla="*/ 2147483646 h 621"/>
                <a:gd name="T62" fmla="*/ 2147483646 w 1430"/>
                <a:gd name="T63" fmla="*/ 2147483646 h 621"/>
                <a:gd name="T64" fmla="*/ 2147483646 w 1430"/>
                <a:gd name="T65" fmla="*/ 2147483646 h 621"/>
                <a:gd name="T66" fmla="*/ 2147483646 w 1430"/>
                <a:gd name="T67" fmla="*/ 2147483646 h 621"/>
                <a:gd name="T68" fmla="*/ 2147483646 w 1430"/>
                <a:gd name="T69" fmla="*/ 2147483646 h 621"/>
                <a:gd name="T70" fmla="*/ 2147483646 w 1430"/>
                <a:gd name="T71" fmla="*/ 2147483646 h 621"/>
                <a:gd name="T72" fmla="*/ 2147483646 w 1430"/>
                <a:gd name="T73" fmla="*/ 2147483646 h 621"/>
                <a:gd name="T74" fmla="*/ 2147483646 w 1430"/>
                <a:gd name="T75" fmla="*/ 2147483646 h 621"/>
                <a:gd name="T76" fmla="*/ 2147483646 w 1430"/>
                <a:gd name="T77" fmla="*/ 2147483646 h 621"/>
                <a:gd name="T78" fmla="*/ 2147483646 w 1430"/>
                <a:gd name="T79" fmla="*/ 2147483646 h 621"/>
                <a:gd name="T80" fmla="*/ 2147483646 w 1430"/>
                <a:gd name="T81" fmla="*/ 2147483646 h 621"/>
                <a:gd name="T82" fmla="*/ 2147483646 w 1430"/>
                <a:gd name="T83" fmla="*/ 2147483646 h 621"/>
                <a:gd name="T84" fmla="*/ 2147483646 w 1430"/>
                <a:gd name="T85" fmla="*/ 2147483646 h 621"/>
                <a:gd name="T86" fmla="*/ 2147483646 w 1430"/>
                <a:gd name="T87" fmla="*/ 2147483646 h 621"/>
                <a:gd name="T88" fmla="*/ 2147483646 w 1430"/>
                <a:gd name="T89" fmla="*/ 2147483646 h 621"/>
                <a:gd name="T90" fmla="*/ 2147483646 w 1430"/>
                <a:gd name="T91" fmla="*/ 2147483646 h 621"/>
                <a:gd name="T92" fmla="*/ 2147483646 w 1430"/>
                <a:gd name="T93" fmla="*/ 2147483646 h 621"/>
                <a:gd name="T94" fmla="*/ 2147483646 w 1430"/>
                <a:gd name="T95" fmla="*/ 2147483646 h 621"/>
                <a:gd name="T96" fmla="*/ 2147483646 w 1430"/>
                <a:gd name="T97" fmla="*/ 2147483646 h 621"/>
                <a:gd name="T98" fmla="*/ 2147483646 w 1430"/>
                <a:gd name="T99" fmla="*/ 2147483646 h 621"/>
                <a:gd name="T100" fmla="*/ 2147483646 w 1430"/>
                <a:gd name="T101" fmla="*/ 2147483646 h 621"/>
                <a:gd name="T102" fmla="*/ 2147483646 w 1430"/>
                <a:gd name="T103" fmla="*/ 2147483646 h 621"/>
                <a:gd name="T104" fmla="*/ 0 w 1430"/>
                <a:gd name="T105" fmla="*/ 2147483646 h 621"/>
                <a:gd name="T106" fmla="*/ 2147483646 w 1430"/>
                <a:gd name="T107" fmla="*/ 2147483646 h 621"/>
                <a:gd name="T108" fmla="*/ 2147483646 w 1430"/>
                <a:gd name="T109" fmla="*/ 2147483646 h 621"/>
                <a:gd name="T110" fmla="*/ 2147483646 w 1430"/>
                <a:gd name="T111" fmla="*/ 2147483646 h 621"/>
                <a:gd name="T112" fmla="*/ 2147483646 w 1430"/>
                <a:gd name="T113" fmla="*/ 2147483646 h 621"/>
                <a:gd name="T114" fmla="*/ 2147483646 w 1430"/>
                <a:gd name="T115" fmla="*/ 2147483646 h 621"/>
                <a:gd name="T116" fmla="*/ 2147483646 w 1430"/>
                <a:gd name="T117" fmla="*/ 2147483646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21"/>
                <a:gd name="T179" fmla="*/ 1430 w 143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21">
                  <a:moveTo>
                    <a:pt x="333" y="202"/>
                  </a:moveTo>
                  <a:lnTo>
                    <a:pt x="333" y="186"/>
                  </a:lnTo>
                  <a:lnTo>
                    <a:pt x="335" y="169"/>
                  </a:lnTo>
                  <a:lnTo>
                    <a:pt x="338" y="155"/>
                  </a:lnTo>
                  <a:lnTo>
                    <a:pt x="342" y="140"/>
                  </a:lnTo>
                  <a:lnTo>
                    <a:pt x="345" y="126"/>
                  </a:lnTo>
                  <a:lnTo>
                    <a:pt x="350" y="114"/>
                  </a:lnTo>
                  <a:lnTo>
                    <a:pt x="354" y="102"/>
                  </a:lnTo>
                  <a:lnTo>
                    <a:pt x="359" y="93"/>
                  </a:lnTo>
                  <a:lnTo>
                    <a:pt x="364" y="81"/>
                  </a:lnTo>
                  <a:lnTo>
                    <a:pt x="371" y="71"/>
                  </a:lnTo>
                  <a:lnTo>
                    <a:pt x="376" y="62"/>
                  </a:lnTo>
                  <a:lnTo>
                    <a:pt x="383" y="55"/>
                  </a:lnTo>
                  <a:lnTo>
                    <a:pt x="395" y="40"/>
                  </a:lnTo>
                  <a:lnTo>
                    <a:pt x="411" y="31"/>
                  </a:lnTo>
                  <a:lnTo>
                    <a:pt x="423" y="19"/>
                  </a:lnTo>
                  <a:lnTo>
                    <a:pt x="440" y="12"/>
                  </a:lnTo>
                  <a:lnTo>
                    <a:pt x="454" y="5"/>
                  </a:lnTo>
                  <a:lnTo>
                    <a:pt x="473" y="2"/>
                  </a:lnTo>
                  <a:lnTo>
                    <a:pt x="488" y="0"/>
                  </a:lnTo>
                  <a:lnTo>
                    <a:pt x="507" y="2"/>
                  </a:lnTo>
                  <a:lnTo>
                    <a:pt x="516" y="2"/>
                  </a:lnTo>
                  <a:lnTo>
                    <a:pt x="526" y="2"/>
                  </a:lnTo>
                  <a:lnTo>
                    <a:pt x="535" y="5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7"/>
                  </a:lnTo>
                  <a:lnTo>
                    <a:pt x="595" y="21"/>
                  </a:lnTo>
                  <a:lnTo>
                    <a:pt x="614" y="31"/>
                  </a:lnTo>
                  <a:lnTo>
                    <a:pt x="628" y="36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6" y="67"/>
                  </a:lnTo>
                  <a:lnTo>
                    <a:pt x="687" y="78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09"/>
                  </a:lnTo>
                  <a:lnTo>
                    <a:pt x="733" y="119"/>
                  </a:lnTo>
                  <a:lnTo>
                    <a:pt x="740" y="131"/>
                  </a:lnTo>
                  <a:lnTo>
                    <a:pt x="745" y="140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61" y="159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7"/>
                  </a:lnTo>
                  <a:lnTo>
                    <a:pt x="804" y="140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8" y="126"/>
                  </a:lnTo>
                  <a:lnTo>
                    <a:pt x="837" y="124"/>
                  </a:lnTo>
                  <a:lnTo>
                    <a:pt x="844" y="117"/>
                  </a:lnTo>
                  <a:lnTo>
                    <a:pt x="852" y="112"/>
                  </a:lnTo>
                  <a:lnTo>
                    <a:pt x="861" y="107"/>
                  </a:lnTo>
                  <a:lnTo>
                    <a:pt x="871" y="102"/>
                  </a:lnTo>
                  <a:lnTo>
                    <a:pt x="883" y="95"/>
                  </a:lnTo>
                  <a:lnTo>
                    <a:pt x="892" y="93"/>
                  </a:lnTo>
                  <a:lnTo>
                    <a:pt x="902" y="88"/>
                  </a:lnTo>
                  <a:lnTo>
                    <a:pt x="911" y="86"/>
                  </a:lnTo>
                  <a:lnTo>
                    <a:pt x="923" y="81"/>
                  </a:lnTo>
                  <a:lnTo>
                    <a:pt x="933" y="78"/>
                  </a:lnTo>
                  <a:lnTo>
                    <a:pt x="944" y="78"/>
                  </a:lnTo>
                  <a:lnTo>
                    <a:pt x="956" y="78"/>
                  </a:lnTo>
                  <a:lnTo>
                    <a:pt x="966" y="76"/>
                  </a:lnTo>
                  <a:lnTo>
                    <a:pt x="978" y="76"/>
                  </a:lnTo>
                  <a:lnTo>
                    <a:pt x="990" y="78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5" y="90"/>
                  </a:lnTo>
                  <a:lnTo>
                    <a:pt x="1044" y="95"/>
                  </a:lnTo>
                  <a:lnTo>
                    <a:pt x="1054" y="100"/>
                  </a:lnTo>
                  <a:lnTo>
                    <a:pt x="1061" y="105"/>
                  </a:lnTo>
                  <a:lnTo>
                    <a:pt x="1071" y="112"/>
                  </a:lnTo>
                  <a:lnTo>
                    <a:pt x="1078" y="119"/>
                  </a:lnTo>
                  <a:lnTo>
                    <a:pt x="1092" y="133"/>
                  </a:lnTo>
                  <a:lnTo>
                    <a:pt x="1104" y="150"/>
                  </a:lnTo>
                  <a:lnTo>
                    <a:pt x="1109" y="155"/>
                  </a:lnTo>
                  <a:lnTo>
                    <a:pt x="1113" y="164"/>
                  </a:lnTo>
                  <a:lnTo>
                    <a:pt x="1118" y="174"/>
                  </a:lnTo>
                  <a:lnTo>
                    <a:pt x="1125" y="181"/>
                  </a:lnTo>
                  <a:lnTo>
                    <a:pt x="1132" y="195"/>
                  </a:lnTo>
                  <a:lnTo>
                    <a:pt x="1140" y="209"/>
                  </a:lnTo>
                  <a:lnTo>
                    <a:pt x="1142" y="224"/>
                  </a:lnTo>
                  <a:lnTo>
                    <a:pt x="1149" y="238"/>
                  </a:lnTo>
                  <a:lnTo>
                    <a:pt x="1149" y="245"/>
                  </a:lnTo>
                  <a:lnTo>
                    <a:pt x="1154" y="255"/>
                  </a:lnTo>
                  <a:lnTo>
                    <a:pt x="1154" y="259"/>
                  </a:lnTo>
                  <a:lnTo>
                    <a:pt x="1156" y="264"/>
                  </a:lnTo>
                  <a:lnTo>
                    <a:pt x="1156" y="262"/>
                  </a:lnTo>
                  <a:lnTo>
                    <a:pt x="1163" y="259"/>
                  </a:lnTo>
                  <a:lnTo>
                    <a:pt x="1173" y="257"/>
                  </a:lnTo>
                  <a:lnTo>
                    <a:pt x="1187" y="252"/>
                  </a:lnTo>
                  <a:lnTo>
                    <a:pt x="1201" y="247"/>
                  </a:lnTo>
                  <a:lnTo>
                    <a:pt x="1220" y="245"/>
                  </a:lnTo>
                  <a:lnTo>
                    <a:pt x="1230" y="245"/>
                  </a:lnTo>
                  <a:lnTo>
                    <a:pt x="1240" y="243"/>
                  </a:lnTo>
                  <a:lnTo>
                    <a:pt x="1249" y="243"/>
                  </a:lnTo>
                  <a:lnTo>
                    <a:pt x="1261" y="245"/>
                  </a:lnTo>
                  <a:lnTo>
                    <a:pt x="1273" y="245"/>
                  </a:lnTo>
                  <a:lnTo>
                    <a:pt x="1282" y="245"/>
                  </a:lnTo>
                  <a:lnTo>
                    <a:pt x="1292" y="245"/>
                  </a:lnTo>
                  <a:lnTo>
                    <a:pt x="1304" y="247"/>
                  </a:lnTo>
                  <a:lnTo>
                    <a:pt x="1316" y="250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6"/>
                  </a:lnTo>
                  <a:lnTo>
                    <a:pt x="1378" y="285"/>
                  </a:lnTo>
                  <a:lnTo>
                    <a:pt x="1387" y="295"/>
                  </a:lnTo>
                  <a:lnTo>
                    <a:pt x="1397" y="304"/>
                  </a:lnTo>
                  <a:lnTo>
                    <a:pt x="1406" y="316"/>
                  </a:lnTo>
                  <a:lnTo>
                    <a:pt x="1413" y="331"/>
                  </a:lnTo>
                  <a:lnTo>
                    <a:pt x="1423" y="347"/>
                  </a:lnTo>
                  <a:lnTo>
                    <a:pt x="1425" y="359"/>
                  </a:lnTo>
                  <a:lnTo>
                    <a:pt x="1430" y="371"/>
                  </a:lnTo>
                  <a:lnTo>
                    <a:pt x="1430" y="383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3"/>
                  </a:lnTo>
                  <a:lnTo>
                    <a:pt x="1408" y="435"/>
                  </a:lnTo>
                  <a:lnTo>
                    <a:pt x="1399" y="440"/>
                  </a:lnTo>
                  <a:lnTo>
                    <a:pt x="1387" y="447"/>
                  </a:lnTo>
                  <a:lnTo>
                    <a:pt x="1375" y="452"/>
                  </a:lnTo>
                  <a:lnTo>
                    <a:pt x="1366" y="457"/>
                  </a:lnTo>
                  <a:lnTo>
                    <a:pt x="1351" y="461"/>
                  </a:lnTo>
                  <a:lnTo>
                    <a:pt x="1339" y="466"/>
                  </a:lnTo>
                  <a:lnTo>
                    <a:pt x="1328" y="469"/>
                  </a:lnTo>
                  <a:lnTo>
                    <a:pt x="1316" y="473"/>
                  </a:lnTo>
                  <a:lnTo>
                    <a:pt x="1299" y="473"/>
                  </a:lnTo>
                  <a:lnTo>
                    <a:pt x="1285" y="476"/>
                  </a:lnTo>
                  <a:lnTo>
                    <a:pt x="1270" y="478"/>
                  </a:lnTo>
                  <a:lnTo>
                    <a:pt x="1256" y="478"/>
                  </a:lnTo>
                  <a:lnTo>
                    <a:pt x="1242" y="478"/>
                  </a:lnTo>
                  <a:lnTo>
                    <a:pt x="1230" y="478"/>
                  </a:lnTo>
                  <a:lnTo>
                    <a:pt x="1218" y="478"/>
                  </a:lnTo>
                  <a:lnTo>
                    <a:pt x="1209" y="480"/>
                  </a:lnTo>
                  <a:lnTo>
                    <a:pt x="1197" y="478"/>
                  </a:lnTo>
                  <a:lnTo>
                    <a:pt x="1185" y="478"/>
                  </a:lnTo>
                  <a:lnTo>
                    <a:pt x="1175" y="478"/>
                  </a:lnTo>
                  <a:lnTo>
                    <a:pt x="1171" y="478"/>
                  </a:lnTo>
                  <a:lnTo>
                    <a:pt x="1161" y="478"/>
                  </a:lnTo>
                  <a:lnTo>
                    <a:pt x="1156" y="478"/>
                  </a:lnTo>
                  <a:lnTo>
                    <a:pt x="1154" y="478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1" y="533"/>
                  </a:lnTo>
                  <a:lnTo>
                    <a:pt x="1099" y="549"/>
                  </a:lnTo>
                  <a:lnTo>
                    <a:pt x="1090" y="554"/>
                  </a:lnTo>
                  <a:lnTo>
                    <a:pt x="1082" y="561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2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18" y="597"/>
                  </a:lnTo>
                  <a:lnTo>
                    <a:pt x="1006" y="599"/>
                  </a:lnTo>
                  <a:lnTo>
                    <a:pt x="994" y="604"/>
                  </a:lnTo>
                  <a:lnTo>
                    <a:pt x="980" y="609"/>
                  </a:lnTo>
                  <a:lnTo>
                    <a:pt x="966" y="614"/>
                  </a:lnTo>
                  <a:lnTo>
                    <a:pt x="952" y="616"/>
                  </a:lnTo>
                  <a:lnTo>
                    <a:pt x="935" y="616"/>
                  </a:lnTo>
                  <a:lnTo>
                    <a:pt x="921" y="618"/>
                  </a:lnTo>
                  <a:lnTo>
                    <a:pt x="906" y="621"/>
                  </a:lnTo>
                  <a:lnTo>
                    <a:pt x="887" y="618"/>
                  </a:lnTo>
                  <a:lnTo>
                    <a:pt x="871" y="616"/>
                  </a:lnTo>
                  <a:lnTo>
                    <a:pt x="856" y="616"/>
                  </a:lnTo>
                  <a:lnTo>
                    <a:pt x="844" y="614"/>
                  </a:lnTo>
                  <a:lnTo>
                    <a:pt x="828" y="609"/>
                  </a:lnTo>
                  <a:lnTo>
                    <a:pt x="818" y="607"/>
                  </a:lnTo>
                  <a:lnTo>
                    <a:pt x="806" y="604"/>
                  </a:lnTo>
                  <a:lnTo>
                    <a:pt x="799" y="599"/>
                  </a:lnTo>
                  <a:lnTo>
                    <a:pt x="787" y="595"/>
                  </a:lnTo>
                  <a:lnTo>
                    <a:pt x="778" y="590"/>
                  </a:lnTo>
                  <a:lnTo>
                    <a:pt x="768" y="585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2"/>
                  </a:lnTo>
                  <a:lnTo>
                    <a:pt x="728" y="530"/>
                  </a:lnTo>
                  <a:lnTo>
                    <a:pt x="721" y="521"/>
                  </a:lnTo>
                  <a:lnTo>
                    <a:pt x="721" y="514"/>
                  </a:lnTo>
                  <a:lnTo>
                    <a:pt x="716" y="497"/>
                  </a:lnTo>
                  <a:lnTo>
                    <a:pt x="716" y="495"/>
                  </a:lnTo>
                  <a:lnTo>
                    <a:pt x="714" y="495"/>
                  </a:lnTo>
                  <a:lnTo>
                    <a:pt x="709" y="500"/>
                  </a:lnTo>
                  <a:lnTo>
                    <a:pt x="697" y="507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6"/>
                  </a:lnTo>
                  <a:lnTo>
                    <a:pt x="664" y="530"/>
                  </a:lnTo>
                  <a:lnTo>
                    <a:pt x="657" y="538"/>
                  </a:lnTo>
                  <a:lnTo>
                    <a:pt x="647" y="542"/>
                  </a:lnTo>
                  <a:lnTo>
                    <a:pt x="637" y="549"/>
                  </a:lnTo>
                  <a:lnTo>
                    <a:pt x="626" y="554"/>
                  </a:lnTo>
                  <a:lnTo>
                    <a:pt x="618" y="564"/>
                  </a:lnTo>
                  <a:lnTo>
                    <a:pt x="607" y="568"/>
                  </a:lnTo>
                  <a:lnTo>
                    <a:pt x="595" y="576"/>
                  </a:lnTo>
                  <a:lnTo>
                    <a:pt x="583" y="580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4"/>
                  </a:lnTo>
                  <a:lnTo>
                    <a:pt x="521" y="609"/>
                  </a:lnTo>
                  <a:lnTo>
                    <a:pt x="507" y="609"/>
                  </a:lnTo>
                  <a:lnTo>
                    <a:pt x="495" y="614"/>
                  </a:lnTo>
                  <a:lnTo>
                    <a:pt x="478" y="616"/>
                  </a:lnTo>
                  <a:lnTo>
                    <a:pt x="466" y="618"/>
                  </a:lnTo>
                  <a:lnTo>
                    <a:pt x="454" y="618"/>
                  </a:lnTo>
                  <a:lnTo>
                    <a:pt x="442" y="621"/>
                  </a:lnTo>
                  <a:lnTo>
                    <a:pt x="428" y="621"/>
                  </a:lnTo>
                  <a:lnTo>
                    <a:pt x="416" y="621"/>
                  </a:lnTo>
                  <a:lnTo>
                    <a:pt x="400" y="616"/>
                  </a:lnTo>
                  <a:lnTo>
                    <a:pt x="388" y="614"/>
                  </a:lnTo>
                  <a:lnTo>
                    <a:pt x="378" y="609"/>
                  </a:lnTo>
                  <a:lnTo>
                    <a:pt x="369" y="604"/>
                  </a:lnTo>
                  <a:lnTo>
                    <a:pt x="359" y="597"/>
                  </a:lnTo>
                  <a:lnTo>
                    <a:pt x="350" y="592"/>
                  </a:lnTo>
                  <a:lnTo>
                    <a:pt x="340" y="588"/>
                  </a:lnTo>
                  <a:lnTo>
                    <a:pt x="335" y="583"/>
                  </a:lnTo>
                  <a:lnTo>
                    <a:pt x="321" y="566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6"/>
                  </a:lnTo>
                  <a:lnTo>
                    <a:pt x="290" y="511"/>
                  </a:lnTo>
                  <a:lnTo>
                    <a:pt x="288" y="497"/>
                  </a:lnTo>
                  <a:lnTo>
                    <a:pt x="283" y="485"/>
                  </a:lnTo>
                  <a:lnTo>
                    <a:pt x="283" y="473"/>
                  </a:lnTo>
                  <a:lnTo>
                    <a:pt x="281" y="464"/>
                  </a:lnTo>
                  <a:lnTo>
                    <a:pt x="281" y="457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69" y="454"/>
                  </a:lnTo>
                  <a:lnTo>
                    <a:pt x="259" y="454"/>
                  </a:lnTo>
                  <a:lnTo>
                    <a:pt x="252" y="454"/>
                  </a:lnTo>
                  <a:lnTo>
                    <a:pt x="242" y="457"/>
                  </a:lnTo>
                  <a:lnTo>
                    <a:pt x="233" y="459"/>
                  </a:lnTo>
                  <a:lnTo>
                    <a:pt x="221" y="459"/>
                  </a:lnTo>
                  <a:lnTo>
                    <a:pt x="209" y="461"/>
                  </a:lnTo>
                  <a:lnTo>
                    <a:pt x="197" y="461"/>
                  </a:lnTo>
                  <a:lnTo>
                    <a:pt x="185" y="461"/>
                  </a:lnTo>
                  <a:lnTo>
                    <a:pt x="171" y="461"/>
                  </a:lnTo>
                  <a:lnTo>
                    <a:pt x="157" y="461"/>
                  </a:lnTo>
                  <a:lnTo>
                    <a:pt x="145" y="461"/>
                  </a:lnTo>
                  <a:lnTo>
                    <a:pt x="133" y="461"/>
                  </a:lnTo>
                  <a:lnTo>
                    <a:pt x="116" y="459"/>
                  </a:lnTo>
                  <a:lnTo>
                    <a:pt x="102" y="457"/>
                  </a:lnTo>
                  <a:lnTo>
                    <a:pt x="90" y="454"/>
                  </a:lnTo>
                  <a:lnTo>
                    <a:pt x="78" y="452"/>
                  </a:lnTo>
                  <a:lnTo>
                    <a:pt x="64" y="447"/>
                  </a:lnTo>
                  <a:lnTo>
                    <a:pt x="54" y="442"/>
                  </a:lnTo>
                  <a:lnTo>
                    <a:pt x="43" y="435"/>
                  </a:lnTo>
                  <a:lnTo>
                    <a:pt x="35" y="431"/>
                  </a:lnTo>
                  <a:lnTo>
                    <a:pt x="26" y="419"/>
                  </a:lnTo>
                  <a:lnTo>
                    <a:pt x="16" y="412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0" y="376"/>
                  </a:lnTo>
                  <a:lnTo>
                    <a:pt x="0" y="364"/>
                  </a:lnTo>
                  <a:lnTo>
                    <a:pt x="0" y="347"/>
                  </a:lnTo>
                  <a:lnTo>
                    <a:pt x="4" y="333"/>
                  </a:lnTo>
                  <a:lnTo>
                    <a:pt x="7" y="314"/>
                  </a:lnTo>
                  <a:lnTo>
                    <a:pt x="12" y="300"/>
                  </a:lnTo>
                  <a:lnTo>
                    <a:pt x="16" y="283"/>
                  </a:lnTo>
                  <a:lnTo>
                    <a:pt x="26" y="271"/>
                  </a:lnTo>
                  <a:lnTo>
                    <a:pt x="33" y="257"/>
                  </a:lnTo>
                  <a:lnTo>
                    <a:pt x="43" y="247"/>
                  </a:lnTo>
                  <a:lnTo>
                    <a:pt x="54" y="238"/>
                  </a:lnTo>
                  <a:lnTo>
                    <a:pt x="66" y="231"/>
                  </a:lnTo>
                  <a:lnTo>
                    <a:pt x="76" y="221"/>
                  </a:lnTo>
                  <a:lnTo>
                    <a:pt x="90" y="214"/>
                  </a:lnTo>
                  <a:lnTo>
                    <a:pt x="102" y="209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2" y="197"/>
                  </a:lnTo>
                  <a:lnTo>
                    <a:pt x="178" y="197"/>
                  </a:lnTo>
                  <a:lnTo>
                    <a:pt x="192" y="193"/>
                  </a:lnTo>
                  <a:lnTo>
                    <a:pt x="204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45" y="193"/>
                  </a:lnTo>
                  <a:lnTo>
                    <a:pt x="257" y="193"/>
                  </a:lnTo>
                  <a:lnTo>
                    <a:pt x="269" y="195"/>
                  </a:lnTo>
                  <a:lnTo>
                    <a:pt x="283" y="197"/>
                  </a:lnTo>
                  <a:lnTo>
                    <a:pt x="292" y="197"/>
                  </a:lnTo>
                  <a:lnTo>
                    <a:pt x="302" y="197"/>
                  </a:lnTo>
                  <a:lnTo>
                    <a:pt x="309" y="197"/>
                  </a:lnTo>
                  <a:lnTo>
                    <a:pt x="316" y="200"/>
                  </a:lnTo>
                  <a:lnTo>
                    <a:pt x="328" y="202"/>
                  </a:lnTo>
                  <a:lnTo>
                    <a:pt x="333" y="202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id="{C6719074-B5D8-49F2-93EB-22889099B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92" y="888992"/>
              <a:ext cx="9718916" cy="4716354"/>
            </a:xfrm>
            <a:custGeom>
              <a:avLst/>
              <a:gdLst>
                <a:gd name="T0" fmla="*/ 2147483646 w 8828"/>
                <a:gd name="T1" fmla="*/ 2147483646 h 2454"/>
                <a:gd name="T2" fmla="*/ 2147483646 w 8828"/>
                <a:gd name="T3" fmla="*/ 2147483646 h 2454"/>
                <a:gd name="T4" fmla="*/ 2147483646 w 8828"/>
                <a:gd name="T5" fmla="*/ 2147483646 h 2454"/>
                <a:gd name="T6" fmla="*/ 2147483646 w 8828"/>
                <a:gd name="T7" fmla="*/ 2147483646 h 2454"/>
                <a:gd name="T8" fmla="*/ 2147483646 w 8828"/>
                <a:gd name="T9" fmla="*/ 2147483646 h 2454"/>
                <a:gd name="T10" fmla="*/ 2147483646 w 8828"/>
                <a:gd name="T11" fmla="*/ 2147483646 h 2454"/>
                <a:gd name="T12" fmla="*/ 2147483646 w 8828"/>
                <a:gd name="T13" fmla="*/ 2147483646 h 2454"/>
                <a:gd name="T14" fmla="*/ 2147483646 w 8828"/>
                <a:gd name="T15" fmla="*/ 2147483646 h 2454"/>
                <a:gd name="T16" fmla="*/ 2147483646 w 8828"/>
                <a:gd name="T17" fmla="*/ 2147483646 h 2454"/>
                <a:gd name="T18" fmla="*/ 2147483646 w 8828"/>
                <a:gd name="T19" fmla="*/ 2147483646 h 2454"/>
                <a:gd name="T20" fmla="*/ 2147483646 w 8828"/>
                <a:gd name="T21" fmla="*/ 2147483646 h 2454"/>
                <a:gd name="T22" fmla="*/ 2147483646 w 8828"/>
                <a:gd name="T23" fmla="*/ 2147483646 h 2454"/>
                <a:gd name="T24" fmla="*/ 2147483646 w 8828"/>
                <a:gd name="T25" fmla="*/ 2147483646 h 2454"/>
                <a:gd name="T26" fmla="*/ 2147483646 w 8828"/>
                <a:gd name="T27" fmla="*/ 2147483646 h 2454"/>
                <a:gd name="T28" fmla="*/ 2147483646 w 8828"/>
                <a:gd name="T29" fmla="*/ 2147483646 h 2454"/>
                <a:gd name="T30" fmla="*/ 2147483646 w 8828"/>
                <a:gd name="T31" fmla="*/ 0 h 2454"/>
                <a:gd name="T32" fmla="*/ 2147483646 w 8828"/>
                <a:gd name="T33" fmla="*/ 2147483646 h 2454"/>
                <a:gd name="T34" fmla="*/ 2147483646 w 8828"/>
                <a:gd name="T35" fmla="*/ 2147483646 h 2454"/>
                <a:gd name="T36" fmla="*/ 2147483646 w 8828"/>
                <a:gd name="T37" fmla="*/ 2147483646 h 2454"/>
                <a:gd name="T38" fmla="*/ 2147483646 w 8828"/>
                <a:gd name="T39" fmla="*/ 2147483646 h 2454"/>
                <a:gd name="T40" fmla="*/ 2147483646 w 8828"/>
                <a:gd name="T41" fmla="*/ 2147483646 h 2454"/>
                <a:gd name="T42" fmla="*/ 2147483646 w 8828"/>
                <a:gd name="T43" fmla="*/ 2147483646 h 2454"/>
                <a:gd name="T44" fmla="*/ 0 w 8828"/>
                <a:gd name="T45" fmla="*/ 2147483646 h 2454"/>
                <a:gd name="T46" fmla="*/ 2147483646 w 8828"/>
                <a:gd name="T47" fmla="*/ 2147483646 h 2454"/>
                <a:gd name="T48" fmla="*/ 2147483646 w 8828"/>
                <a:gd name="T49" fmla="*/ 2147483646 h 2454"/>
                <a:gd name="T50" fmla="*/ 2147483646 w 8828"/>
                <a:gd name="T51" fmla="*/ 2147483646 h 2454"/>
                <a:gd name="T52" fmla="*/ 2147483646 w 8828"/>
                <a:gd name="T53" fmla="*/ 2147483646 h 2454"/>
                <a:gd name="T54" fmla="*/ 2147483646 w 8828"/>
                <a:gd name="T55" fmla="*/ 2147483646 h 2454"/>
                <a:gd name="T56" fmla="*/ 2147483646 w 8828"/>
                <a:gd name="T57" fmla="*/ 2147483646 h 2454"/>
                <a:gd name="T58" fmla="*/ 2147483646 w 8828"/>
                <a:gd name="T59" fmla="*/ 2147483646 h 2454"/>
                <a:gd name="T60" fmla="*/ 2147483646 w 8828"/>
                <a:gd name="T61" fmla="*/ 2147483646 h 2454"/>
                <a:gd name="T62" fmla="*/ 2147483646 w 8828"/>
                <a:gd name="T63" fmla="*/ 2147483646 h 2454"/>
                <a:gd name="T64" fmla="*/ 2147483646 w 8828"/>
                <a:gd name="T65" fmla="*/ 2147483646 h 2454"/>
                <a:gd name="T66" fmla="*/ 2147483646 w 8828"/>
                <a:gd name="T67" fmla="*/ 2147483646 h 2454"/>
                <a:gd name="T68" fmla="*/ 2147483646 w 8828"/>
                <a:gd name="T69" fmla="*/ 2147483646 h 2454"/>
                <a:gd name="T70" fmla="*/ 2147483646 w 8828"/>
                <a:gd name="T71" fmla="*/ 2147483646 h 2454"/>
                <a:gd name="T72" fmla="*/ 2147483646 w 8828"/>
                <a:gd name="T73" fmla="*/ 2147483646 h 2454"/>
                <a:gd name="T74" fmla="*/ 2147483646 w 8828"/>
                <a:gd name="T75" fmla="*/ 2147483646 h 2454"/>
                <a:gd name="T76" fmla="*/ 2147483646 w 8828"/>
                <a:gd name="T77" fmla="*/ 2147483646 h 2454"/>
                <a:gd name="T78" fmla="*/ 2147483646 w 8828"/>
                <a:gd name="T79" fmla="*/ 2147483646 h 2454"/>
                <a:gd name="T80" fmla="*/ 2147483646 w 8828"/>
                <a:gd name="T81" fmla="*/ 2147483646 h 2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8"/>
                <a:gd name="T124" fmla="*/ 0 h 2454"/>
                <a:gd name="T125" fmla="*/ 8828 w 8828"/>
                <a:gd name="T126" fmla="*/ 2454 h 2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8" h="2454">
                  <a:moveTo>
                    <a:pt x="8828" y="2170"/>
                  </a:moveTo>
                  <a:lnTo>
                    <a:pt x="8804" y="2144"/>
                  </a:lnTo>
                  <a:lnTo>
                    <a:pt x="8794" y="2111"/>
                  </a:lnTo>
                  <a:lnTo>
                    <a:pt x="8789" y="2069"/>
                  </a:lnTo>
                  <a:lnTo>
                    <a:pt x="8778" y="2020"/>
                  </a:lnTo>
                  <a:lnTo>
                    <a:pt x="8773" y="1960"/>
                  </a:lnTo>
                  <a:lnTo>
                    <a:pt x="8768" y="1895"/>
                  </a:lnTo>
                  <a:lnTo>
                    <a:pt x="8757" y="1821"/>
                  </a:lnTo>
                  <a:lnTo>
                    <a:pt x="8742" y="1743"/>
                  </a:lnTo>
                  <a:lnTo>
                    <a:pt x="8721" y="1660"/>
                  </a:lnTo>
                  <a:lnTo>
                    <a:pt x="8689" y="1570"/>
                  </a:lnTo>
                  <a:lnTo>
                    <a:pt x="8653" y="1479"/>
                  </a:lnTo>
                  <a:lnTo>
                    <a:pt x="8606" y="1384"/>
                  </a:lnTo>
                  <a:lnTo>
                    <a:pt x="8553" y="1286"/>
                  </a:lnTo>
                  <a:lnTo>
                    <a:pt x="8485" y="1187"/>
                  </a:lnTo>
                  <a:lnTo>
                    <a:pt x="8412" y="1089"/>
                  </a:lnTo>
                  <a:lnTo>
                    <a:pt x="8313" y="989"/>
                  </a:lnTo>
                  <a:lnTo>
                    <a:pt x="8208" y="891"/>
                  </a:lnTo>
                  <a:lnTo>
                    <a:pt x="8088" y="795"/>
                  </a:lnTo>
                  <a:lnTo>
                    <a:pt x="7947" y="697"/>
                  </a:lnTo>
                  <a:lnTo>
                    <a:pt x="7790" y="606"/>
                  </a:lnTo>
                  <a:lnTo>
                    <a:pt x="7607" y="518"/>
                  </a:lnTo>
                  <a:lnTo>
                    <a:pt x="7403" y="433"/>
                  </a:lnTo>
                  <a:lnTo>
                    <a:pt x="7178" y="355"/>
                  </a:lnTo>
                  <a:lnTo>
                    <a:pt x="6938" y="283"/>
                  </a:lnTo>
                  <a:lnTo>
                    <a:pt x="6671" y="217"/>
                  </a:lnTo>
                  <a:lnTo>
                    <a:pt x="6368" y="157"/>
                  </a:lnTo>
                  <a:lnTo>
                    <a:pt x="6044" y="106"/>
                  </a:lnTo>
                  <a:lnTo>
                    <a:pt x="5694" y="64"/>
                  </a:lnTo>
                  <a:lnTo>
                    <a:pt x="5312" y="33"/>
                  </a:lnTo>
                  <a:lnTo>
                    <a:pt x="4904" y="11"/>
                  </a:lnTo>
                  <a:lnTo>
                    <a:pt x="4454" y="0"/>
                  </a:lnTo>
                  <a:lnTo>
                    <a:pt x="3979" y="0"/>
                  </a:lnTo>
                  <a:lnTo>
                    <a:pt x="3592" y="13"/>
                  </a:lnTo>
                  <a:lnTo>
                    <a:pt x="3184" y="42"/>
                  </a:lnTo>
                  <a:lnTo>
                    <a:pt x="2776" y="87"/>
                  </a:lnTo>
                  <a:lnTo>
                    <a:pt x="2374" y="152"/>
                  </a:lnTo>
                  <a:lnTo>
                    <a:pt x="1981" y="231"/>
                  </a:lnTo>
                  <a:lnTo>
                    <a:pt x="1605" y="332"/>
                  </a:lnTo>
                  <a:lnTo>
                    <a:pt x="1255" y="450"/>
                  </a:lnTo>
                  <a:lnTo>
                    <a:pt x="931" y="589"/>
                  </a:lnTo>
                  <a:lnTo>
                    <a:pt x="638" y="749"/>
                  </a:lnTo>
                  <a:lnTo>
                    <a:pt x="397" y="930"/>
                  </a:lnTo>
                  <a:lnTo>
                    <a:pt x="204" y="1132"/>
                  </a:lnTo>
                  <a:lnTo>
                    <a:pt x="68" y="1355"/>
                  </a:lnTo>
                  <a:lnTo>
                    <a:pt x="0" y="1605"/>
                  </a:lnTo>
                  <a:lnTo>
                    <a:pt x="0" y="1876"/>
                  </a:lnTo>
                  <a:lnTo>
                    <a:pt x="73" y="2174"/>
                  </a:lnTo>
                  <a:lnTo>
                    <a:pt x="235" y="2454"/>
                  </a:lnTo>
                  <a:lnTo>
                    <a:pt x="1058" y="2407"/>
                  </a:lnTo>
                  <a:lnTo>
                    <a:pt x="884" y="2171"/>
                  </a:lnTo>
                  <a:lnTo>
                    <a:pt x="805" y="1900"/>
                  </a:lnTo>
                  <a:lnTo>
                    <a:pt x="789" y="1652"/>
                  </a:lnTo>
                  <a:lnTo>
                    <a:pt x="842" y="1425"/>
                  </a:lnTo>
                  <a:lnTo>
                    <a:pt x="952" y="1219"/>
                  </a:lnTo>
                  <a:lnTo>
                    <a:pt x="1108" y="1033"/>
                  </a:lnTo>
                  <a:lnTo>
                    <a:pt x="1312" y="865"/>
                  </a:lnTo>
                  <a:lnTo>
                    <a:pt x="1553" y="720"/>
                  </a:lnTo>
                  <a:lnTo>
                    <a:pt x="1825" y="590"/>
                  </a:lnTo>
                  <a:lnTo>
                    <a:pt x="2123" y="481"/>
                  </a:lnTo>
                  <a:lnTo>
                    <a:pt x="2447" y="388"/>
                  </a:lnTo>
                  <a:lnTo>
                    <a:pt x="2776" y="312"/>
                  </a:lnTo>
                  <a:lnTo>
                    <a:pt x="3126" y="254"/>
                  </a:lnTo>
                  <a:lnTo>
                    <a:pt x="3472" y="210"/>
                  </a:lnTo>
                  <a:lnTo>
                    <a:pt x="3817" y="181"/>
                  </a:lnTo>
                  <a:lnTo>
                    <a:pt x="4146" y="168"/>
                  </a:lnTo>
                  <a:lnTo>
                    <a:pt x="4909" y="176"/>
                  </a:lnTo>
                  <a:lnTo>
                    <a:pt x="5579" y="222"/>
                  </a:lnTo>
                  <a:lnTo>
                    <a:pt x="6154" y="306"/>
                  </a:lnTo>
                  <a:lnTo>
                    <a:pt x="6624" y="419"/>
                  </a:lnTo>
                  <a:lnTo>
                    <a:pt x="7021" y="557"/>
                  </a:lnTo>
                  <a:lnTo>
                    <a:pt x="7351" y="716"/>
                  </a:lnTo>
                  <a:lnTo>
                    <a:pt x="7607" y="887"/>
                  </a:lnTo>
                  <a:lnTo>
                    <a:pt x="7811" y="1067"/>
                  </a:lnTo>
                  <a:lnTo>
                    <a:pt x="7963" y="1249"/>
                  </a:lnTo>
                  <a:lnTo>
                    <a:pt x="8072" y="1430"/>
                  </a:lnTo>
                  <a:lnTo>
                    <a:pt x="8151" y="1603"/>
                  </a:lnTo>
                  <a:lnTo>
                    <a:pt x="8203" y="1763"/>
                  </a:lnTo>
                  <a:lnTo>
                    <a:pt x="8234" y="1906"/>
                  </a:lnTo>
                  <a:lnTo>
                    <a:pt x="8245" y="2022"/>
                  </a:lnTo>
                  <a:lnTo>
                    <a:pt x="8261" y="2111"/>
                  </a:lnTo>
                  <a:lnTo>
                    <a:pt x="8287" y="2164"/>
                  </a:lnTo>
                  <a:lnTo>
                    <a:pt x="8828" y="217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122848BA-7555-487F-A9A5-A942FB59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834" y="1101713"/>
              <a:ext cx="8561599" cy="4286151"/>
            </a:xfrm>
            <a:custGeom>
              <a:avLst/>
              <a:gdLst>
                <a:gd name="T0" fmla="*/ 2147483646 w 8280"/>
                <a:gd name="T1" fmla="*/ 2147483646 h 2283"/>
                <a:gd name="T2" fmla="*/ 2147483646 w 8280"/>
                <a:gd name="T3" fmla="*/ 2147483646 h 2283"/>
                <a:gd name="T4" fmla="*/ 2147483646 w 8280"/>
                <a:gd name="T5" fmla="*/ 2147483646 h 2283"/>
                <a:gd name="T6" fmla="*/ 2147483646 w 8280"/>
                <a:gd name="T7" fmla="*/ 2147483646 h 2283"/>
                <a:gd name="T8" fmla="*/ 2147483646 w 8280"/>
                <a:gd name="T9" fmla="*/ 2147483646 h 2283"/>
                <a:gd name="T10" fmla="*/ 2147483646 w 8280"/>
                <a:gd name="T11" fmla="*/ 2147483646 h 2283"/>
                <a:gd name="T12" fmla="*/ 2147483646 w 8280"/>
                <a:gd name="T13" fmla="*/ 2147483646 h 2283"/>
                <a:gd name="T14" fmla="*/ 2147483646 w 8280"/>
                <a:gd name="T15" fmla="*/ 2147483646 h 2283"/>
                <a:gd name="T16" fmla="*/ 2147483646 w 8280"/>
                <a:gd name="T17" fmla="*/ 2147483646 h 2283"/>
                <a:gd name="T18" fmla="*/ 2147483646 w 8280"/>
                <a:gd name="T19" fmla="*/ 2147483646 h 2283"/>
                <a:gd name="T20" fmla="*/ 2147483646 w 8280"/>
                <a:gd name="T21" fmla="*/ 2147483646 h 2283"/>
                <a:gd name="T22" fmla="*/ 2147483646 w 8280"/>
                <a:gd name="T23" fmla="*/ 2147483646 h 2283"/>
                <a:gd name="T24" fmla="*/ 2147483646 w 8280"/>
                <a:gd name="T25" fmla="*/ 2147483646 h 2283"/>
                <a:gd name="T26" fmla="*/ 2147483646 w 8280"/>
                <a:gd name="T27" fmla="*/ 2147483646 h 2283"/>
                <a:gd name="T28" fmla="*/ 0 w 8280"/>
                <a:gd name="T29" fmla="*/ 2147483646 h 2283"/>
                <a:gd name="T30" fmla="*/ 2147483646 w 8280"/>
                <a:gd name="T31" fmla="*/ 2147483646 h 2283"/>
                <a:gd name="T32" fmla="*/ 2147483646 w 8280"/>
                <a:gd name="T33" fmla="*/ 2147483646 h 2283"/>
                <a:gd name="T34" fmla="*/ 2147483646 w 8280"/>
                <a:gd name="T35" fmla="*/ 2147483646 h 2283"/>
                <a:gd name="T36" fmla="*/ 2147483646 w 8280"/>
                <a:gd name="T37" fmla="*/ 2147483646 h 2283"/>
                <a:gd name="T38" fmla="*/ 2147483646 w 8280"/>
                <a:gd name="T39" fmla="*/ 2147483646 h 2283"/>
                <a:gd name="T40" fmla="*/ 2147483646 w 8280"/>
                <a:gd name="T41" fmla="*/ 2147483646 h 2283"/>
                <a:gd name="T42" fmla="*/ 2147483646 w 8280"/>
                <a:gd name="T43" fmla="*/ 2147483646 h 2283"/>
                <a:gd name="T44" fmla="*/ 2147483646 w 8280"/>
                <a:gd name="T45" fmla="*/ 2147483646 h 2283"/>
                <a:gd name="T46" fmla="*/ 2147483646 w 8280"/>
                <a:gd name="T47" fmla="*/ 2147483646 h 2283"/>
                <a:gd name="T48" fmla="*/ 2147483646 w 8280"/>
                <a:gd name="T49" fmla="*/ 2147483646 h 2283"/>
                <a:gd name="T50" fmla="*/ 2147483646 w 8280"/>
                <a:gd name="T51" fmla="*/ 2147483646 h 2283"/>
                <a:gd name="T52" fmla="*/ 2147483646 w 8280"/>
                <a:gd name="T53" fmla="*/ 2147483646 h 2283"/>
                <a:gd name="T54" fmla="*/ 2147483646 w 8280"/>
                <a:gd name="T55" fmla="*/ 2147483646 h 2283"/>
                <a:gd name="T56" fmla="*/ 2147483646 w 8280"/>
                <a:gd name="T57" fmla="*/ 2147483646 h 2283"/>
                <a:gd name="T58" fmla="*/ 2147483646 w 8280"/>
                <a:gd name="T59" fmla="*/ 2147483646 h 2283"/>
                <a:gd name="T60" fmla="*/ 2147483646 w 8280"/>
                <a:gd name="T61" fmla="*/ 2147483646 h 2283"/>
                <a:gd name="T62" fmla="*/ 2147483646 w 8280"/>
                <a:gd name="T63" fmla="*/ 2147483646 h 2283"/>
                <a:gd name="T64" fmla="*/ 2147483646 w 8280"/>
                <a:gd name="T65" fmla="*/ 2147483646 h 2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0"/>
                <a:gd name="T100" fmla="*/ 0 h 2283"/>
                <a:gd name="T101" fmla="*/ 8280 w 8280"/>
                <a:gd name="T102" fmla="*/ 2283 h 2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0" h="2283">
                  <a:moveTo>
                    <a:pt x="8280" y="2034"/>
                  </a:moveTo>
                  <a:lnTo>
                    <a:pt x="8251" y="1980"/>
                  </a:lnTo>
                  <a:lnTo>
                    <a:pt x="8234" y="1890"/>
                  </a:lnTo>
                  <a:lnTo>
                    <a:pt x="8222" y="1771"/>
                  </a:lnTo>
                  <a:lnTo>
                    <a:pt x="8188" y="1626"/>
                  </a:lnTo>
                  <a:lnTo>
                    <a:pt x="8130" y="1462"/>
                  </a:lnTo>
                  <a:lnTo>
                    <a:pt x="8043" y="1286"/>
                  </a:lnTo>
                  <a:lnTo>
                    <a:pt x="7922" y="1102"/>
                  </a:lnTo>
                  <a:lnTo>
                    <a:pt x="7755" y="916"/>
                  </a:lnTo>
                  <a:lnTo>
                    <a:pt x="7529" y="732"/>
                  </a:lnTo>
                  <a:lnTo>
                    <a:pt x="7246" y="559"/>
                  </a:lnTo>
                  <a:lnTo>
                    <a:pt x="6883" y="396"/>
                  </a:lnTo>
                  <a:lnTo>
                    <a:pt x="6444" y="256"/>
                  </a:lnTo>
                  <a:lnTo>
                    <a:pt x="5924" y="140"/>
                  </a:lnTo>
                  <a:lnTo>
                    <a:pt x="5289" y="55"/>
                  </a:lnTo>
                  <a:lnTo>
                    <a:pt x="4550" y="8"/>
                  </a:lnTo>
                  <a:lnTo>
                    <a:pt x="3707" y="0"/>
                  </a:lnTo>
                  <a:lnTo>
                    <a:pt x="3343" y="13"/>
                  </a:lnTo>
                  <a:lnTo>
                    <a:pt x="2962" y="42"/>
                  </a:lnTo>
                  <a:lnTo>
                    <a:pt x="2581" y="88"/>
                  </a:lnTo>
                  <a:lnTo>
                    <a:pt x="2194" y="147"/>
                  </a:lnTo>
                  <a:lnTo>
                    <a:pt x="1830" y="224"/>
                  </a:lnTo>
                  <a:lnTo>
                    <a:pt x="1472" y="319"/>
                  </a:lnTo>
                  <a:lnTo>
                    <a:pt x="1143" y="430"/>
                  </a:lnTo>
                  <a:lnTo>
                    <a:pt x="843" y="562"/>
                  </a:lnTo>
                  <a:lnTo>
                    <a:pt x="577" y="710"/>
                  </a:lnTo>
                  <a:lnTo>
                    <a:pt x="352" y="882"/>
                  </a:lnTo>
                  <a:lnTo>
                    <a:pt x="179" y="1071"/>
                  </a:lnTo>
                  <a:lnTo>
                    <a:pt x="58" y="1281"/>
                  </a:lnTo>
                  <a:lnTo>
                    <a:pt x="0" y="1512"/>
                  </a:lnTo>
                  <a:lnTo>
                    <a:pt x="17" y="1765"/>
                  </a:lnTo>
                  <a:lnTo>
                    <a:pt x="104" y="2041"/>
                  </a:lnTo>
                  <a:lnTo>
                    <a:pt x="287" y="2283"/>
                  </a:lnTo>
                  <a:lnTo>
                    <a:pt x="1141" y="2267"/>
                  </a:lnTo>
                  <a:lnTo>
                    <a:pt x="987" y="2040"/>
                  </a:lnTo>
                  <a:lnTo>
                    <a:pt x="895" y="1789"/>
                  </a:lnTo>
                  <a:lnTo>
                    <a:pt x="872" y="1561"/>
                  </a:lnTo>
                  <a:lnTo>
                    <a:pt x="912" y="1349"/>
                  </a:lnTo>
                  <a:lnTo>
                    <a:pt x="993" y="1158"/>
                  </a:lnTo>
                  <a:lnTo>
                    <a:pt x="1137" y="986"/>
                  </a:lnTo>
                  <a:lnTo>
                    <a:pt x="1316" y="831"/>
                  </a:lnTo>
                  <a:lnTo>
                    <a:pt x="1530" y="692"/>
                  </a:lnTo>
                  <a:lnTo>
                    <a:pt x="1773" y="573"/>
                  </a:lnTo>
                  <a:lnTo>
                    <a:pt x="2050" y="470"/>
                  </a:lnTo>
                  <a:lnTo>
                    <a:pt x="2338" y="380"/>
                  </a:lnTo>
                  <a:lnTo>
                    <a:pt x="2645" y="310"/>
                  </a:lnTo>
                  <a:lnTo>
                    <a:pt x="2951" y="252"/>
                  </a:lnTo>
                  <a:lnTo>
                    <a:pt x="3268" y="210"/>
                  </a:lnTo>
                  <a:lnTo>
                    <a:pt x="3580" y="181"/>
                  </a:lnTo>
                  <a:lnTo>
                    <a:pt x="3880" y="169"/>
                  </a:lnTo>
                  <a:lnTo>
                    <a:pt x="4562" y="172"/>
                  </a:lnTo>
                  <a:lnTo>
                    <a:pt x="5156" y="215"/>
                  </a:lnTo>
                  <a:lnTo>
                    <a:pt x="5670" y="291"/>
                  </a:lnTo>
                  <a:lnTo>
                    <a:pt x="6103" y="395"/>
                  </a:lnTo>
                  <a:lnTo>
                    <a:pt x="6467" y="523"/>
                  </a:lnTo>
                  <a:lnTo>
                    <a:pt x="6767" y="669"/>
                  </a:lnTo>
                  <a:lnTo>
                    <a:pt x="7010" y="828"/>
                  </a:lnTo>
                  <a:lnTo>
                    <a:pt x="7200" y="995"/>
                  </a:lnTo>
                  <a:lnTo>
                    <a:pt x="7350" y="1165"/>
                  </a:lnTo>
                  <a:lnTo>
                    <a:pt x="7454" y="1335"/>
                  </a:lnTo>
                  <a:lnTo>
                    <a:pt x="7529" y="1498"/>
                  </a:lnTo>
                  <a:lnTo>
                    <a:pt x="7587" y="1648"/>
                  </a:lnTo>
                  <a:lnTo>
                    <a:pt x="7622" y="1781"/>
                  </a:lnTo>
                  <a:lnTo>
                    <a:pt x="7645" y="1893"/>
                  </a:lnTo>
                  <a:lnTo>
                    <a:pt x="7662" y="1978"/>
                  </a:lnTo>
                  <a:lnTo>
                    <a:pt x="7679" y="2032"/>
                  </a:lnTo>
                  <a:lnTo>
                    <a:pt x="8280" y="20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id="{DA8ABEB8-F3F2-4226-92C7-F4D1BD3D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588" y="1319195"/>
              <a:ext cx="7404284" cy="4068668"/>
            </a:xfrm>
            <a:custGeom>
              <a:avLst/>
              <a:gdLst>
                <a:gd name="T0" fmla="*/ 2147483646 w 7067"/>
                <a:gd name="T1" fmla="*/ 2147483646 h 2131"/>
                <a:gd name="T2" fmla="*/ 2147483646 w 7067"/>
                <a:gd name="T3" fmla="*/ 2147483646 h 2131"/>
                <a:gd name="T4" fmla="*/ 2147483646 w 7067"/>
                <a:gd name="T5" fmla="*/ 2147483646 h 2131"/>
                <a:gd name="T6" fmla="*/ 2147483646 w 7067"/>
                <a:gd name="T7" fmla="*/ 2147483646 h 2131"/>
                <a:gd name="T8" fmla="*/ 2147483646 w 7067"/>
                <a:gd name="T9" fmla="*/ 2147483646 h 2131"/>
                <a:gd name="T10" fmla="*/ 2147483646 w 7067"/>
                <a:gd name="T11" fmla="*/ 2147483646 h 2131"/>
                <a:gd name="T12" fmla="*/ 2147483646 w 7067"/>
                <a:gd name="T13" fmla="*/ 2147483646 h 2131"/>
                <a:gd name="T14" fmla="*/ 2147483646 w 7067"/>
                <a:gd name="T15" fmla="*/ 2147483646 h 2131"/>
                <a:gd name="T16" fmla="*/ 2147483646 w 7067"/>
                <a:gd name="T17" fmla="*/ 2147483646 h 2131"/>
                <a:gd name="T18" fmla="*/ 2147483646 w 7067"/>
                <a:gd name="T19" fmla="*/ 2147483646 h 2131"/>
                <a:gd name="T20" fmla="*/ 2147483646 w 7067"/>
                <a:gd name="T21" fmla="*/ 2147483646 h 2131"/>
                <a:gd name="T22" fmla="*/ 2147483646 w 7067"/>
                <a:gd name="T23" fmla="*/ 2147483646 h 2131"/>
                <a:gd name="T24" fmla="*/ 2147483646 w 7067"/>
                <a:gd name="T25" fmla="*/ 2147483646 h 2131"/>
                <a:gd name="T26" fmla="*/ 2147483646 w 7067"/>
                <a:gd name="T27" fmla="*/ 2147483646 h 2131"/>
                <a:gd name="T28" fmla="*/ 0 w 7067"/>
                <a:gd name="T29" fmla="*/ 2147483646 h 2131"/>
                <a:gd name="T30" fmla="*/ 2147483646 w 7067"/>
                <a:gd name="T31" fmla="*/ 2147483646 h 2131"/>
                <a:gd name="T32" fmla="*/ 2147483646 w 7067"/>
                <a:gd name="T33" fmla="*/ 2147483646 h 2131"/>
                <a:gd name="T34" fmla="*/ 2147483646 w 7067"/>
                <a:gd name="T35" fmla="*/ 2147483646 h 2131"/>
                <a:gd name="T36" fmla="*/ 2147483646 w 7067"/>
                <a:gd name="T37" fmla="*/ 2147483646 h 2131"/>
                <a:gd name="T38" fmla="*/ 2147483646 w 7067"/>
                <a:gd name="T39" fmla="*/ 2147483646 h 2131"/>
                <a:gd name="T40" fmla="*/ 2147483646 w 7067"/>
                <a:gd name="T41" fmla="*/ 2147483646 h 2131"/>
                <a:gd name="T42" fmla="*/ 2147483646 w 7067"/>
                <a:gd name="T43" fmla="*/ 2147483646 h 2131"/>
                <a:gd name="T44" fmla="*/ 2147483646 w 7067"/>
                <a:gd name="T45" fmla="*/ 2147483646 h 2131"/>
                <a:gd name="T46" fmla="*/ 2147483646 w 7067"/>
                <a:gd name="T47" fmla="*/ 2147483646 h 2131"/>
                <a:gd name="T48" fmla="*/ 2147483646 w 7067"/>
                <a:gd name="T49" fmla="*/ 2147483646 h 2131"/>
                <a:gd name="T50" fmla="*/ 2147483646 w 7067"/>
                <a:gd name="T51" fmla="*/ 2147483646 h 2131"/>
                <a:gd name="T52" fmla="*/ 2147483646 w 7067"/>
                <a:gd name="T53" fmla="*/ 2147483646 h 2131"/>
                <a:gd name="T54" fmla="*/ 2147483646 w 7067"/>
                <a:gd name="T55" fmla="*/ 2147483646 h 2131"/>
                <a:gd name="T56" fmla="*/ 2147483646 w 7067"/>
                <a:gd name="T57" fmla="*/ 2147483646 h 2131"/>
                <a:gd name="T58" fmla="*/ 2147483646 w 7067"/>
                <a:gd name="T59" fmla="*/ 2147483646 h 2131"/>
                <a:gd name="T60" fmla="*/ 2147483646 w 7067"/>
                <a:gd name="T61" fmla="*/ 2147483646 h 2131"/>
                <a:gd name="T62" fmla="*/ 2147483646 w 7067"/>
                <a:gd name="T63" fmla="*/ 2147483646 h 2131"/>
                <a:gd name="T64" fmla="*/ 2147483646 w 7067"/>
                <a:gd name="T65" fmla="*/ 2147483646 h 2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67"/>
                <a:gd name="T100" fmla="*/ 0 h 2131"/>
                <a:gd name="T101" fmla="*/ 7067 w 7067"/>
                <a:gd name="T102" fmla="*/ 2131 h 2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67" h="2131">
                  <a:moveTo>
                    <a:pt x="7067" y="1889"/>
                  </a:moveTo>
                  <a:lnTo>
                    <a:pt x="7002" y="1802"/>
                  </a:lnTo>
                  <a:lnTo>
                    <a:pt x="6984" y="1717"/>
                  </a:lnTo>
                  <a:lnTo>
                    <a:pt x="6960" y="1606"/>
                  </a:lnTo>
                  <a:lnTo>
                    <a:pt x="6925" y="1472"/>
                  </a:lnTo>
                  <a:lnTo>
                    <a:pt x="6865" y="1324"/>
                  </a:lnTo>
                  <a:lnTo>
                    <a:pt x="6788" y="1161"/>
                  </a:lnTo>
                  <a:lnTo>
                    <a:pt x="6681" y="992"/>
                  </a:lnTo>
                  <a:lnTo>
                    <a:pt x="6526" y="823"/>
                  </a:lnTo>
                  <a:lnTo>
                    <a:pt x="6329" y="656"/>
                  </a:lnTo>
                  <a:lnTo>
                    <a:pt x="6079" y="498"/>
                  </a:lnTo>
                  <a:lnTo>
                    <a:pt x="5770" y="352"/>
                  </a:lnTo>
                  <a:lnTo>
                    <a:pt x="5395" y="226"/>
                  </a:lnTo>
                  <a:lnTo>
                    <a:pt x="4948" y="122"/>
                  </a:lnTo>
                  <a:lnTo>
                    <a:pt x="4418" y="46"/>
                  </a:lnTo>
                  <a:lnTo>
                    <a:pt x="3805" y="4"/>
                  </a:lnTo>
                  <a:lnTo>
                    <a:pt x="3102" y="0"/>
                  </a:lnTo>
                  <a:lnTo>
                    <a:pt x="2793" y="13"/>
                  </a:lnTo>
                  <a:lnTo>
                    <a:pt x="2471" y="41"/>
                  </a:lnTo>
                  <a:lnTo>
                    <a:pt x="2144" y="83"/>
                  </a:lnTo>
                  <a:lnTo>
                    <a:pt x="1828" y="141"/>
                  </a:lnTo>
                  <a:lnTo>
                    <a:pt x="1512" y="210"/>
                  </a:lnTo>
                  <a:lnTo>
                    <a:pt x="1215" y="300"/>
                  </a:lnTo>
                  <a:lnTo>
                    <a:pt x="929" y="402"/>
                  </a:lnTo>
                  <a:lnTo>
                    <a:pt x="679" y="522"/>
                  </a:lnTo>
                  <a:lnTo>
                    <a:pt x="458" y="660"/>
                  </a:lnTo>
                  <a:lnTo>
                    <a:pt x="274" y="814"/>
                  </a:lnTo>
                  <a:lnTo>
                    <a:pt x="125" y="985"/>
                  </a:lnTo>
                  <a:lnTo>
                    <a:pt x="42" y="1175"/>
                  </a:lnTo>
                  <a:lnTo>
                    <a:pt x="0" y="1386"/>
                  </a:lnTo>
                  <a:lnTo>
                    <a:pt x="24" y="1613"/>
                  </a:lnTo>
                  <a:lnTo>
                    <a:pt x="119" y="1863"/>
                  </a:lnTo>
                  <a:lnTo>
                    <a:pt x="280" y="2131"/>
                  </a:lnTo>
                  <a:lnTo>
                    <a:pt x="1185" y="2099"/>
                  </a:lnTo>
                  <a:lnTo>
                    <a:pt x="1030" y="1861"/>
                  </a:lnTo>
                  <a:lnTo>
                    <a:pt x="941" y="1639"/>
                  </a:lnTo>
                  <a:lnTo>
                    <a:pt x="905" y="1434"/>
                  </a:lnTo>
                  <a:lnTo>
                    <a:pt x="923" y="1246"/>
                  </a:lnTo>
                  <a:lnTo>
                    <a:pt x="982" y="1074"/>
                  </a:lnTo>
                  <a:lnTo>
                    <a:pt x="1084" y="919"/>
                  </a:lnTo>
                  <a:lnTo>
                    <a:pt x="1221" y="780"/>
                  </a:lnTo>
                  <a:lnTo>
                    <a:pt x="1393" y="655"/>
                  </a:lnTo>
                  <a:lnTo>
                    <a:pt x="1590" y="545"/>
                  </a:lnTo>
                  <a:lnTo>
                    <a:pt x="1804" y="448"/>
                  </a:lnTo>
                  <a:lnTo>
                    <a:pt x="2042" y="369"/>
                  </a:lnTo>
                  <a:lnTo>
                    <a:pt x="2280" y="304"/>
                  </a:lnTo>
                  <a:lnTo>
                    <a:pt x="2536" y="250"/>
                  </a:lnTo>
                  <a:lnTo>
                    <a:pt x="2793" y="210"/>
                  </a:lnTo>
                  <a:lnTo>
                    <a:pt x="3043" y="183"/>
                  </a:lnTo>
                  <a:lnTo>
                    <a:pt x="3293" y="170"/>
                  </a:lnTo>
                  <a:lnTo>
                    <a:pt x="3823" y="172"/>
                  </a:lnTo>
                  <a:lnTo>
                    <a:pt x="4293" y="208"/>
                  </a:lnTo>
                  <a:lnTo>
                    <a:pt x="4692" y="273"/>
                  </a:lnTo>
                  <a:lnTo>
                    <a:pt x="5037" y="364"/>
                  </a:lnTo>
                  <a:lnTo>
                    <a:pt x="5335" y="479"/>
                  </a:lnTo>
                  <a:lnTo>
                    <a:pt x="5573" y="607"/>
                  </a:lnTo>
                  <a:lnTo>
                    <a:pt x="5782" y="751"/>
                  </a:lnTo>
                  <a:lnTo>
                    <a:pt x="5942" y="900"/>
                  </a:lnTo>
                  <a:lnTo>
                    <a:pt x="6073" y="1055"/>
                  </a:lnTo>
                  <a:lnTo>
                    <a:pt x="6175" y="1207"/>
                  </a:lnTo>
                  <a:lnTo>
                    <a:pt x="6252" y="1354"/>
                  </a:lnTo>
                  <a:lnTo>
                    <a:pt x="6300" y="1492"/>
                  </a:lnTo>
                  <a:lnTo>
                    <a:pt x="6347" y="1615"/>
                  </a:lnTo>
                  <a:lnTo>
                    <a:pt x="6371" y="1718"/>
                  </a:lnTo>
                  <a:lnTo>
                    <a:pt x="6389" y="1800"/>
                  </a:lnTo>
                  <a:lnTo>
                    <a:pt x="6403" y="1889"/>
                  </a:lnTo>
                  <a:lnTo>
                    <a:pt x="7067" y="18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id="{95C43E9A-FA7E-4BFB-A235-1A722E57E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343" y="1531916"/>
              <a:ext cx="6016774" cy="3855948"/>
            </a:xfrm>
            <a:custGeom>
              <a:avLst/>
              <a:gdLst>
                <a:gd name="T0" fmla="*/ 2147483646 w 924"/>
                <a:gd name="T1" fmla="*/ 2147483646 h 1505"/>
                <a:gd name="T2" fmla="*/ 0 w 924"/>
                <a:gd name="T3" fmla="*/ 2147483646 h 1505"/>
                <a:gd name="T4" fmla="*/ 2147483646 w 924"/>
                <a:gd name="T5" fmla="*/ 2147483646 h 1505"/>
                <a:gd name="T6" fmla="*/ 2147483646 w 924"/>
                <a:gd name="T7" fmla="*/ 2147483646 h 1505"/>
                <a:gd name="T8" fmla="*/ 2147483646 w 924"/>
                <a:gd name="T9" fmla="*/ 2147483646 h 1505"/>
                <a:gd name="T10" fmla="*/ 2147483646 w 924"/>
                <a:gd name="T11" fmla="*/ 2147483646 h 1505"/>
                <a:gd name="T12" fmla="*/ 2147483646 w 924"/>
                <a:gd name="T13" fmla="*/ 2147483646 h 1505"/>
                <a:gd name="T14" fmla="*/ 2147483646 w 924"/>
                <a:gd name="T15" fmla="*/ 2147483646 h 1505"/>
                <a:gd name="T16" fmla="*/ 2147483646 w 924"/>
                <a:gd name="T17" fmla="*/ 2147483646 h 1505"/>
                <a:gd name="T18" fmla="*/ 2147483646 w 924"/>
                <a:gd name="T19" fmla="*/ 2147483646 h 1505"/>
                <a:gd name="T20" fmla="*/ 2147483646 w 924"/>
                <a:gd name="T21" fmla="*/ 2147483646 h 1505"/>
                <a:gd name="T22" fmla="*/ 2147483646 w 924"/>
                <a:gd name="T23" fmla="*/ 2147483646 h 1505"/>
                <a:gd name="T24" fmla="*/ 2147483646 w 924"/>
                <a:gd name="T25" fmla="*/ 2147483646 h 1505"/>
                <a:gd name="T26" fmla="*/ 2147483646 w 924"/>
                <a:gd name="T27" fmla="*/ 2147483646 h 1505"/>
                <a:gd name="T28" fmla="*/ 2147483646 w 924"/>
                <a:gd name="T29" fmla="*/ 2147483646 h 1505"/>
                <a:gd name="T30" fmla="*/ 2147483646 w 924"/>
                <a:gd name="T31" fmla="*/ 2147483646 h 1505"/>
                <a:gd name="T32" fmla="*/ 2147483646 w 924"/>
                <a:gd name="T33" fmla="*/ 2147483646 h 1505"/>
                <a:gd name="T34" fmla="*/ 2147483646 w 924"/>
                <a:gd name="T35" fmla="*/ 2147483646 h 1505"/>
                <a:gd name="T36" fmla="*/ 2147483646 w 924"/>
                <a:gd name="T37" fmla="*/ 2147483646 h 1505"/>
                <a:gd name="T38" fmla="*/ 2147483646 w 924"/>
                <a:gd name="T39" fmla="*/ 2147483646 h 1505"/>
                <a:gd name="T40" fmla="*/ 2147483646 w 924"/>
                <a:gd name="T41" fmla="*/ 2147483646 h 1505"/>
                <a:gd name="T42" fmla="*/ 2147483646 w 924"/>
                <a:gd name="T43" fmla="*/ 2147483646 h 1505"/>
                <a:gd name="T44" fmla="*/ 2147483646 w 924"/>
                <a:gd name="T45" fmla="*/ 2147483646 h 1505"/>
                <a:gd name="T46" fmla="*/ 2147483646 w 924"/>
                <a:gd name="T47" fmla="*/ 2147483646 h 1505"/>
                <a:gd name="T48" fmla="*/ 2147483646 w 924"/>
                <a:gd name="T49" fmla="*/ 2147483646 h 1505"/>
                <a:gd name="T50" fmla="*/ 2147483646 w 924"/>
                <a:gd name="T51" fmla="*/ 2147483646 h 1505"/>
                <a:gd name="T52" fmla="*/ 2147483646 w 924"/>
                <a:gd name="T53" fmla="*/ 2147483646 h 1505"/>
                <a:gd name="T54" fmla="*/ 2147483646 w 924"/>
                <a:gd name="T55" fmla="*/ 2147483646 h 1505"/>
                <a:gd name="T56" fmla="*/ 2147483646 w 924"/>
                <a:gd name="T57" fmla="*/ 2147483646 h 1505"/>
                <a:gd name="T58" fmla="*/ 2147483646 w 924"/>
                <a:gd name="T59" fmla="*/ 2147483646 h 1505"/>
                <a:gd name="T60" fmla="*/ 2147483646 w 924"/>
                <a:gd name="T61" fmla="*/ 2147483646 h 1505"/>
                <a:gd name="T62" fmla="*/ 2147483646 w 924"/>
                <a:gd name="T63" fmla="*/ 2147483646 h 1505"/>
                <a:gd name="T64" fmla="*/ 2147483646 w 924"/>
                <a:gd name="T65" fmla="*/ 2147483646 h 15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4"/>
                <a:gd name="T100" fmla="*/ 0 h 1505"/>
                <a:gd name="T101" fmla="*/ 924 w 924"/>
                <a:gd name="T102" fmla="*/ 1505 h 15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4" h="1505">
                  <a:moveTo>
                    <a:pt x="47" y="1505"/>
                  </a:moveTo>
                  <a:lnTo>
                    <a:pt x="21" y="1319"/>
                  </a:lnTo>
                  <a:lnTo>
                    <a:pt x="6" y="1146"/>
                  </a:lnTo>
                  <a:lnTo>
                    <a:pt x="0" y="986"/>
                  </a:lnTo>
                  <a:lnTo>
                    <a:pt x="3" y="839"/>
                  </a:lnTo>
                  <a:lnTo>
                    <a:pt x="13" y="705"/>
                  </a:lnTo>
                  <a:lnTo>
                    <a:pt x="30" y="584"/>
                  </a:lnTo>
                  <a:lnTo>
                    <a:pt x="53" y="476"/>
                  </a:lnTo>
                  <a:lnTo>
                    <a:pt x="82" y="378"/>
                  </a:lnTo>
                  <a:lnTo>
                    <a:pt x="115" y="292"/>
                  </a:lnTo>
                  <a:lnTo>
                    <a:pt x="151" y="217"/>
                  </a:lnTo>
                  <a:lnTo>
                    <a:pt x="191" y="155"/>
                  </a:lnTo>
                  <a:lnTo>
                    <a:pt x="231" y="104"/>
                  </a:lnTo>
                  <a:lnTo>
                    <a:pt x="274" y="62"/>
                  </a:lnTo>
                  <a:lnTo>
                    <a:pt x="317" y="31"/>
                  </a:lnTo>
                  <a:lnTo>
                    <a:pt x="359" y="10"/>
                  </a:lnTo>
                  <a:lnTo>
                    <a:pt x="401" y="0"/>
                  </a:lnTo>
                  <a:lnTo>
                    <a:pt x="490" y="1"/>
                  </a:lnTo>
                  <a:lnTo>
                    <a:pt x="569" y="29"/>
                  </a:lnTo>
                  <a:lnTo>
                    <a:pt x="636" y="80"/>
                  </a:lnTo>
                  <a:lnTo>
                    <a:pt x="694" y="151"/>
                  </a:lnTo>
                  <a:lnTo>
                    <a:pt x="744" y="241"/>
                  </a:lnTo>
                  <a:lnTo>
                    <a:pt x="784" y="341"/>
                  </a:lnTo>
                  <a:lnTo>
                    <a:pt x="819" y="453"/>
                  </a:lnTo>
                  <a:lnTo>
                    <a:pt x="846" y="569"/>
                  </a:lnTo>
                  <a:lnTo>
                    <a:pt x="868" y="690"/>
                  </a:lnTo>
                  <a:lnTo>
                    <a:pt x="885" y="809"/>
                  </a:lnTo>
                  <a:lnTo>
                    <a:pt x="898" y="924"/>
                  </a:lnTo>
                  <a:lnTo>
                    <a:pt x="906" y="1031"/>
                  </a:lnTo>
                  <a:lnTo>
                    <a:pt x="914" y="1127"/>
                  </a:lnTo>
                  <a:lnTo>
                    <a:pt x="918" y="1208"/>
                  </a:lnTo>
                  <a:lnTo>
                    <a:pt x="921" y="1272"/>
                  </a:lnTo>
                  <a:lnTo>
                    <a:pt x="924" y="1313"/>
                  </a:lnTo>
                  <a:lnTo>
                    <a:pt x="822" y="1312"/>
                  </a:lnTo>
                  <a:lnTo>
                    <a:pt x="819" y="1272"/>
                  </a:lnTo>
                  <a:lnTo>
                    <a:pt x="816" y="1211"/>
                  </a:lnTo>
                  <a:lnTo>
                    <a:pt x="810" y="1136"/>
                  </a:lnTo>
                  <a:lnTo>
                    <a:pt x="804" y="1048"/>
                  </a:lnTo>
                  <a:lnTo>
                    <a:pt x="794" y="950"/>
                  </a:lnTo>
                  <a:lnTo>
                    <a:pt x="783" y="846"/>
                  </a:lnTo>
                  <a:lnTo>
                    <a:pt x="769" y="739"/>
                  </a:lnTo>
                  <a:lnTo>
                    <a:pt x="750" y="631"/>
                  </a:lnTo>
                  <a:lnTo>
                    <a:pt x="728" y="527"/>
                  </a:lnTo>
                  <a:lnTo>
                    <a:pt x="702" y="428"/>
                  </a:lnTo>
                  <a:lnTo>
                    <a:pt x="671" y="339"/>
                  </a:lnTo>
                  <a:lnTo>
                    <a:pt x="635" y="261"/>
                  </a:lnTo>
                  <a:lnTo>
                    <a:pt x="593" y="197"/>
                  </a:lnTo>
                  <a:lnTo>
                    <a:pt x="546" y="153"/>
                  </a:lnTo>
                  <a:lnTo>
                    <a:pt x="493" y="129"/>
                  </a:lnTo>
                  <a:lnTo>
                    <a:pt x="432" y="131"/>
                  </a:lnTo>
                  <a:lnTo>
                    <a:pt x="402" y="142"/>
                  </a:lnTo>
                  <a:lnTo>
                    <a:pt x="372" y="163"/>
                  </a:lnTo>
                  <a:lnTo>
                    <a:pt x="340" y="191"/>
                  </a:lnTo>
                  <a:lnTo>
                    <a:pt x="309" y="230"/>
                  </a:lnTo>
                  <a:lnTo>
                    <a:pt x="279" y="278"/>
                  </a:lnTo>
                  <a:lnTo>
                    <a:pt x="250" y="336"/>
                  </a:lnTo>
                  <a:lnTo>
                    <a:pt x="224" y="403"/>
                  </a:lnTo>
                  <a:lnTo>
                    <a:pt x="201" y="481"/>
                  </a:lnTo>
                  <a:lnTo>
                    <a:pt x="181" y="568"/>
                  </a:lnTo>
                  <a:lnTo>
                    <a:pt x="165" y="666"/>
                  </a:lnTo>
                  <a:lnTo>
                    <a:pt x="155" y="776"/>
                  </a:lnTo>
                  <a:lnTo>
                    <a:pt x="149" y="894"/>
                  </a:lnTo>
                  <a:lnTo>
                    <a:pt x="151" y="1024"/>
                  </a:lnTo>
                  <a:lnTo>
                    <a:pt x="159" y="1165"/>
                  </a:lnTo>
                  <a:lnTo>
                    <a:pt x="175" y="1318"/>
                  </a:lnTo>
                  <a:lnTo>
                    <a:pt x="200" y="1481"/>
                  </a:lnTo>
                  <a:lnTo>
                    <a:pt x="47" y="150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id="{1F9551B4-C869-410A-ABEA-68310F262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16" y="4721129"/>
              <a:ext cx="3240167" cy="1719223"/>
            </a:xfrm>
            <a:custGeom>
              <a:avLst/>
              <a:gdLst>
                <a:gd name="T0" fmla="*/ 2147483646 w 1935"/>
                <a:gd name="T1" fmla="*/ 2147483646 h 714"/>
                <a:gd name="T2" fmla="*/ 2147483646 w 1935"/>
                <a:gd name="T3" fmla="*/ 2147483646 h 714"/>
                <a:gd name="T4" fmla="*/ 2147483646 w 1935"/>
                <a:gd name="T5" fmla="*/ 2147483646 h 714"/>
                <a:gd name="T6" fmla="*/ 2147483646 w 1935"/>
                <a:gd name="T7" fmla="*/ 2147483646 h 714"/>
                <a:gd name="T8" fmla="*/ 2147483646 w 1935"/>
                <a:gd name="T9" fmla="*/ 2147483646 h 714"/>
                <a:gd name="T10" fmla="*/ 2147483646 w 1935"/>
                <a:gd name="T11" fmla="*/ 2147483646 h 714"/>
                <a:gd name="T12" fmla="*/ 2147483646 w 1935"/>
                <a:gd name="T13" fmla="*/ 2147483646 h 714"/>
                <a:gd name="T14" fmla="*/ 2147483646 w 1935"/>
                <a:gd name="T15" fmla="*/ 2147483646 h 714"/>
                <a:gd name="T16" fmla="*/ 2147483646 w 1935"/>
                <a:gd name="T17" fmla="*/ 2147483646 h 714"/>
                <a:gd name="T18" fmla="*/ 2147483646 w 1935"/>
                <a:gd name="T19" fmla="*/ 2147483646 h 714"/>
                <a:gd name="T20" fmla="*/ 2147483646 w 1935"/>
                <a:gd name="T21" fmla="*/ 2147483646 h 714"/>
                <a:gd name="T22" fmla="*/ 2147483646 w 1935"/>
                <a:gd name="T23" fmla="*/ 2147483646 h 714"/>
                <a:gd name="T24" fmla="*/ 2147483646 w 1935"/>
                <a:gd name="T25" fmla="*/ 2147483646 h 714"/>
                <a:gd name="T26" fmla="*/ 2147483646 w 1935"/>
                <a:gd name="T27" fmla="*/ 2147483646 h 714"/>
                <a:gd name="T28" fmla="*/ 2147483646 w 1935"/>
                <a:gd name="T29" fmla="*/ 2147483646 h 714"/>
                <a:gd name="T30" fmla="*/ 2147483646 w 1935"/>
                <a:gd name="T31" fmla="*/ 2147483646 h 714"/>
                <a:gd name="T32" fmla="*/ 2147483646 w 1935"/>
                <a:gd name="T33" fmla="*/ 2147483646 h 714"/>
                <a:gd name="T34" fmla="*/ 2147483646 w 1935"/>
                <a:gd name="T35" fmla="*/ 2147483646 h 714"/>
                <a:gd name="T36" fmla="*/ 2147483646 w 1935"/>
                <a:gd name="T37" fmla="*/ 2147483646 h 714"/>
                <a:gd name="T38" fmla="*/ 2147483646 w 1935"/>
                <a:gd name="T39" fmla="*/ 2147483646 h 714"/>
                <a:gd name="T40" fmla="*/ 2147483646 w 1935"/>
                <a:gd name="T41" fmla="*/ 2147483646 h 714"/>
                <a:gd name="T42" fmla="*/ 2147483646 w 1935"/>
                <a:gd name="T43" fmla="*/ 2147483646 h 714"/>
                <a:gd name="T44" fmla="*/ 2147483646 w 1935"/>
                <a:gd name="T45" fmla="*/ 2147483646 h 714"/>
                <a:gd name="T46" fmla="*/ 2147483646 w 1935"/>
                <a:gd name="T47" fmla="*/ 2147483646 h 714"/>
                <a:gd name="T48" fmla="*/ 2147483646 w 1935"/>
                <a:gd name="T49" fmla="*/ 2147483646 h 714"/>
                <a:gd name="T50" fmla="*/ 2147483646 w 1935"/>
                <a:gd name="T51" fmla="*/ 2147483646 h 714"/>
                <a:gd name="T52" fmla="*/ 2147483646 w 1935"/>
                <a:gd name="T53" fmla="*/ 2147483646 h 714"/>
                <a:gd name="T54" fmla="*/ 2147483646 w 1935"/>
                <a:gd name="T55" fmla="*/ 2147483646 h 714"/>
                <a:gd name="T56" fmla="*/ 2147483646 w 1935"/>
                <a:gd name="T57" fmla="*/ 2147483646 h 714"/>
                <a:gd name="T58" fmla="*/ 2147483646 w 1935"/>
                <a:gd name="T59" fmla="*/ 2147483646 h 714"/>
                <a:gd name="T60" fmla="*/ 2147483646 w 1935"/>
                <a:gd name="T61" fmla="*/ 2147483646 h 714"/>
                <a:gd name="T62" fmla="*/ 2147483646 w 1935"/>
                <a:gd name="T63" fmla="*/ 2147483646 h 714"/>
                <a:gd name="T64" fmla="*/ 2147483646 w 1935"/>
                <a:gd name="T65" fmla="*/ 2147483646 h 714"/>
                <a:gd name="T66" fmla="*/ 2147483646 w 1935"/>
                <a:gd name="T67" fmla="*/ 2147483646 h 714"/>
                <a:gd name="T68" fmla="*/ 2147483646 w 1935"/>
                <a:gd name="T69" fmla="*/ 2147483646 h 714"/>
                <a:gd name="T70" fmla="*/ 2147483646 w 1935"/>
                <a:gd name="T71" fmla="*/ 2147483646 h 714"/>
                <a:gd name="T72" fmla="*/ 2147483646 w 1935"/>
                <a:gd name="T73" fmla="*/ 2147483646 h 714"/>
                <a:gd name="T74" fmla="*/ 2147483646 w 1935"/>
                <a:gd name="T75" fmla="*/ 2147483646 h 714"/>
                <a:gd name="T76" fmla="*/ 2147483646 w 1935"/>
                <a:gd name="T77" fmla="*/ 2147483646 h 714"/>
                <a:gd name="T78" fmla="*/ 2147483646 w 1935"/>
                <a:gd name="T79" fmla="*/ 2147483646 h 714"/>
                <a:gd name="T80" fmla="*/ 2147483646 w 1935"/>
                <a:gd name="T81" fmla="*/ 2147483646 h 714"/>
                <a:gd name="T82" fmla="*/ 2147483646 w 1935"/>
                <a:gd name="T83" fmla="*/ 2147483646 h 714"/>
                <a:gd name="T84" fmla="*/ 2147483646 w 1935"/>
                <a:gd name="T85" fmla="*/ 2147483646 h 714"/>
                <a:gd name="T86" fmla="*/ 2147483646 w 1935"/>
                <a:gd name="T87" fmla="*/ 2147483646 h 714"/>
                <a:gd name="T88" fmla="*/ 2147483646 w 1935"/>
                <a:gd name="T89" fmla="*/ 2147483646 h 714"/>
                <a:gd name="T90" fmla="*/ 2147483646 w 1935"/>
                <a:gd name="T91" fmla="*/ 2147483646 h 714"/>
                <a:gd name="T92" fmla="*/ 2147483646 w 1935"/>
                <a:gd name="T93" fmla="*/ 2147483646 h 714"/>
                <a:gd name="T94" fmla="*/ 2147483646 w 1935"/>
                <a:gd name="T95" fmla="*/ 2147483646 h 714"/>
                <a:gd name="T96" fmla="*/ 2147483646 w 1935"/>
                <a:gd name="T97" fmla="*/ 2147483646 h 714"/>
                <a:gd name="T98" fmla="*/ 2147483646 w 1935"/>
                <a:gd name="T99" fmla="*/ 2147483646 h 714"/>
                <a:gd name="T100" fmla="*/ 2147483646 w 1935"/>
                <a:gd name="T101" fmla="*/ 2147483646 h 714"/>
                <a:gd name="T102" fmla="*/ 2147483646 w 1935"/>
                <a:gd name="T103" fmla="*/ 2147483646 h 714"/>
                <a:gd name="T104" fmla="*/ 2147483646 w 1935"/>
                <a:gd name="T105" fmla="*/ 2147483646 h 714"/>
                <a:gd name="T106" fmla="*/ 2147483646 w 1935"/>
                <a:gd name="T107" fmla="*/ 2147483646 h 714"/>
                <a:gd name="T108" fmla="*/ 2147483646 w 1935"/>
                <a:gd name="T109" fmla="*/ 2147483646 h 714"/>
                <a:gd name="T110" fmla="*/ 2147483646 w 1935"/>
                <a:gd name="T111" fmla="*/ 2147483646 h 714"/>
                <a:gd name="T112" fmla="*/ 2147483646 w 1935"/>
                <a:gd name="T113" fmla="*/ 2147483646 h 714"/>
                <a:gd name="T114" fmla="*/ 2147483646 w 1935"/>
                <a:gd name="T115" fmla="*/ 214748364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5"/>
                <a:gd name="T175" fmla="*/ 0 h 714"/>
                <a:gd name="T176" fmla="*/ 1935 w 1935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5" h="714">
                  <a:moveTo>
                    <a:pt x="429" y="248"/>
                  </a:moveTo>
                  <a:lnTo>
                    <a:pt x="412" y="240"/>
                  </a:lnTo>
                  <a:lnTo>
                    <a:pt x="393" y="236"/>
                  </a:lnTo>
                  <a:lnTo>
                    <a:pt x="379" y="231"/>
                  </a:lnTo>
                  <a:lnTo>
                    <a:pt x="364" y="226"/>
                  </a:lnTo>
                  <a:lnTo>
                    <a:pt x="345" y="221"/>
                  </a:lnTo>
                  <a:lnTo>
                    <a:pt x="331" y="219"/>
                  </a:lnTo>
                  <a:lnTo>
                    <a:pt x="317" y="217"/>
                  </a:lnTo>
                  <a:lnTo>
                    <a:pt x="305" y="214"/>
                  </a:lnTo>
                  <a:lnTo>
                    <a:pt x="288" y="212"/>
                  </a:lnTo>
                  <a:lnTo>
                    <a:pt x="274" y="209"/>
                  </a:lnTo>
                  <a:lnTo>
                    <a:pt x="262" y="209"/>
                  </a:lnTo>
                  <a:lnTo>
                    <a:pt x="250" y="209"/>
                  </a:lnTo>
                  <a:lnTo>
                    <a:pt x="236" y="207"/>
                  </a:lnTo>
                  <a:lnTo>
                    <a:pt x="224" y="207"/>
                  </a:lnTo>
                  <a:lnTo>
                    <a:pt x="212" y="209"/>
                  </a:lnTo>
                  <a:lnTo>
                    <a:pt x="202" y="212"/>
                  </a:lnTo>
                  <a:lnTo>
                    <a:pt x="191" y="212"/>
                  </a:lnTo>
                  <a:lnTo>
                    <a:pt x="179" y="212"/>
                  </a:lnTo>
                  <a:lnTo>
                    <a:pt x="167" y="214"/>
                  </a:lnTo>
                  <a:lnTo>
                    <a:pt x="157" y="217"/>
                  </a:lnTo>
                  <a:lnTo>
                    <a:pt x="148" y="219"/>
                  </a:lnTo>
                  <a:lnTo>
                    <a:pt x="138" y="221"/>
                  </a:lnTo>
                  <a:lnTo>
                    <a:pt x="129" y="224"/>
                  </a:lnTo>
                  <a:lnTo>
                    <a:pt x="119" y="228"/>
                  </a:lnTo>
                  <a:lnTo>
                    <a:pt x="103" y="233"/>
                  </a:lnTo>
                  <a:lnTo>
                    <a:pt x="88" y="243"/>
                  </a:lnTo>
                  <a:lnTo>
                    <a:pt x="72" y="252"/>
                  </a:lnTo>
                  <a:lnTo>
                    <a:pt x="62" y="264"/>
                  </a:lnTo>
                  <a:lnTo>
                    <a:pt x="48" y="274"/>
                  </a:lnTo>
                  <a:lnTo>
                    <a:pt x="41" y="286"/>
                  </a:lnTo>
                  <a:lnTo>
                    <a:pt x="31" y="297"/>
                  </a:lnTo>
                  <a:lnTo>
                    <a:pt x="24" y="312"/>
                  </a:lnTo>
                  <a:lnTo>
                    <a:pt x="15" y="324"/>
                  </a:lnTo>
                  <a:lnTo>
                    <a:pt x="12" y="338"/>
                  </a:lnTo>
                  <a:lnTo>
                    <a:pt x="7" y="355"/>
                  </a:lnTo>
                  <a:lnTo>
                    <a:pt x="5" y="369"/>
                  </a:lnTo>
                  <a:lnTo>
                    <a:pt x="0" y="385"/>
                  </a:lnTo>
                  <a:lnTo>
                    <a:pt x="0" y="400"/>
                  </a:lnTo>
                  <a:lnTo>
                    <a:pt x="0" y="416"/>
                  </a:lnTo>
                  <a:lnTo>
                    <a:pt x="3" y="433"/>
                  </a:lnTo>
                  <a:lnTo>
                    <a:pt x="5" y="447"/>
                  </a:lnTo>
                  <a:lnTo>
                    <a:pt x="10" y="464"/>
                  </a:lnTo>
                  <a:lnTo>
                    <a:pt x="15" y="481"/>
                  </a:lnTo>
                  <a:lnTo>
                    <a:pt x="24" y="497"/>
                  </a:lnTo>
                  <a:lnTo>
                    <a:pt x="29" y="512"/>
                  </a:lnTo>
                  <a:lnTo>
                    <a:pt x="38" y="523"/>
                  </a:lnTo>
                  <a:lnTo>
                    <a:pt x="48" y="535"/>
                  </a:lnTo>
                  <a:lnTo>
                    <a:pt x="60" y="547"/>
                  </a:lnTo>
                  <a:lnTo>
                    <a:pt x="72" y="554"/>
                  </a:lnTo>
                  <a:lnTo>
                    <a:pt x="88" y="564"/>
                  </a:lnTo>
                  <a:lnTo>
                    <a:pt x="103" y="571"/>
                  </a:lnTo>
                  <a:lnTo>
                    <a:pt x="122" y="578"/>
                  </a:lnTo>
                  <a:lnTo>
                    <a:pt x="138" y="581"/>
                  </a:lnTo>
                  <a:lnTo>
                    <a:pt x="155" y="583"/>
                  </a:lnTo>
                  <a:lnTo>
                    <a:pt x="164" y="583"/>
                  </a:lnTo>
                  <a:lnTo>
                    <a:pt x="174" y="585"/>
                  </a:lnTo>
                  <a:lnTo>
                    <a:pt x="183" y="588"/>
                  </a:lnTo>
                  <a:lnTo>
                    <a:pt x="193" y="590"/>
                  </a:lnTo>
                  <a:lnTo>
                    <a:pt x="202" y="590"/>
                  </a:lnTo>
                  <a:lnTo>
                    <a:pt x="212" y="590"/>
                  </a:lnTo>
                  <a:lnTo>
                    <a:pt x="222" y="590"/>
                  </a:lnTo>
                  <a:lnTo>
                    <a:pt x="233" y="590"/>
                  </a:lnTo>
                  <a:lnTo>
                    <a:pt x="243" y="590"/>
                  </a:lnTo>
                  <a:lnTo>
                    <a:pt x="252" y="590"/>
                  </a:lnTo>
                  <a:lnTo>
                    <a:pt x="262" y="590"/>
                  </a:lnTo>
                  <a:lnTo>
                    <a:pt x="274" y="590"/>
                  </a:lnTo>
                  <a:lnTo>
                    <a:pt x="291" y="588"/>
                  </a:lnTo>
                  <a:lnTo>
                    <a:pt x="310" y="585"/>
                  </a:lnTo>
                  <a:lnTo>
                    <a:pt x="317" y="583"/>
                  </a:lnTo>
                  <a:lnTo>
                    <a:pt x="329" y="583"/>
                  </a:lnTo>
                  <a:lnTo>
                    <a:pt x="336" y="583"/>
                  </a:lnTo>
                  <a:lnTo>
                    <a:pt x="345" y="583"/>
                  </a:lnTo>
                  <a:lnTo>
                    <a:pt x="364" y="578"/>
                  </a:lnTo>
                  <a:lnTo>
                    <a:pt x="381" y="578"/>
                  </a:lnTo>
                  <a:lnTo>
                    <a:pt x="395" y="573"/>
                  </a:lnTo>
                  <a:lnTo>
                    <a:pt x="412" y="571"/>
                  </a:lnTo>
                  <a:lnTo>
                    <a:pt x="424" y="569"/>
                  </a:lnTo>
                  <a:lnTo>
                    <a:pt x="436" y="566"/>
                  </a:lnTo>
                  <a:lnTo>
                    <a:pt x="445" y="564"/>
                  </a:lnTo>
                  <a:lnTo>
                    <a:pt x="455" y="564"/>
                  </a:lnTo>
                  <a:lnTo>
                    <a:pt x="467" y="559"/>
                  </a:lnTo>
                  <a:lnTo>
                    <a:pt x="471" y="559"/>
                  </a:lnTo>
                  <a:lnTo>
                    <a:pt x="474" y="566"/>
                  </a:lnTo>
                  <a:lnTo>
                    <a:pt x="476" y="571"/>
                  </a:lnTo>
                  <a:lnTo>
                    <a:pt x="483" y="583"/>
                  </a:lnTo>
                  <a:lnTo>
                    <a:pt x="488" y="595"/>
                  </a:lnTo>
                  <a:lnTo>
                    <a:pt x="498" y="609"/>
                  </a:lnTo>
                  <a:lnTo>
                    <a:pt x="502" y="616"/>
                  </a:lnTo>
                  <a:lnTo>
                    <a:pt x="507" y="626"/>
                  </a:lnTo>
                  <a:lnTo>
                    <a:pt x="514" y="630"/>
                  </a:lnTo>
                  <a:lnTo>
                    <a:pt x="524" y="640"/>
                  </a:lnTo>
                  <a:lnTo>
                    <a:pt x="529" y="645"/>
                  </a:lnTo>
                  <a:lnTo>
                    <a:pt x="536" y="654"/>
                  </a:lnTo>
                  <a:lnTo>
                    <a:pt x="548" y="659"/>
                  </a:lnTo>
                  <a:lnTo>
                    <a:pt x="557" y="666"/>
                  </a:lnTo>
                  <a:lnTo>
                    <a:pt x="567" y="673"/>
                  </a:lnTo>
                  <a:lnTo>
                    <a:pt x="578" y="680"/>
                  </a:lnTo>
                  <a:lnTo>
                    <a:pt x="590" y="685"/>
                  </a:lnTo>
                  <a:lnTo>
                    <a:pt x="602" y="692"/>
                  </a:lnTo>
                  <a:lnTo>
                    <a:pt x="614" y="697"/>
                  </a:lnTo>
                  <a:lnTo>
                    <a:pt x="631" y="702"/>
                  </a:lnTo>
                  <a:lnTo>
                    <a:pt x="645" y="704"/>
                  </a:lnTo>
                  <a:lnTo>
                    <a:pt x="662" y="709"/>
                  </a:lnTo>
                  <a:lnTo>
                    <a:pt x="678" y="709"/>
                  </a:lnTo>
                  <a:lnTo>
                    <a:pt x="697" y="714"/>
                  </a:lnTo>
                  <a:lnTo>
                    <a:pt x="707" y="714"/>
                  </a:lnTo>
                  <a:lnTo>
                    <a:pt x="717" y="714"/>
                  </a:lnTo>
                  <a:lnTo>
                    <a:pt x="726" y="714"/>
                  </a:lnTo>
                  <a:lnTo>
                    <a:pt x="738" y="714"/>
                  </a:lnTo>
                  <a:lnTo>
                    <a:pt x="745" y="714"/>
                  </a:lnTo>
                  <a:lnTo>
                    <a:pt x="757" y="711"/>
                  </a:lnTo>
                  <a:lnTo>
                    <a:pt x="764" y="709"/>
                  </a:lnTo>
                  <a:lnTo>
                    <a:pt x="774" y="709"/>
                  </a:lnTo>
                  <a:lnTo>
                    <a:pt x="793" y="709"/>
                  </a:lnTo>
                  <a:lnTo>
                    <a:pt x="809" y="707"/>
                  </a:lnTo>
                  <a:lnTo>
                    <a:pt x="826" y="702"/>
                  </a:lnTo>
                  <a:lnTo>
                    <a:pt x="843" y="697"/>
                  </a:lnTo>
                  <a:lnTo>
                    <a:pt x="857" y="692"/>
                  </a:lnTo>
                  <a:lnTo>
                    <a:pt x="876" y="690"/>
                  </a:lnTo>
                  <a:lnTo>
                    <a:pt x="888" y="683"/>
                  </a:lnTo>
                  <a:lnTo>
                    <a:pt x="900" y="678"/>
                  </a:lnTo>
                  <a:lnTo>
                    <a:pt x="914" y="673"/>
                  </a:lnTo>
                  <a:lnTo>
                    <a:pt x="928" y="666"/>
                  </a:lnTo>
                  <a:lnTo>
                    <a:pt x="938" y="661"/>
                  </a:lnTo>
                  <a:lnTo>
                    <a:pt x="947" y="654"/>
                  </a:lnTo>
                  <a:lnTo>
                    <a:pt x="957" y="649"/>
                  </a:lnTo>
                  <a:lnTo>
                    <a:pt x="969" y="645"/>
                  </a:lnTo>
                  <a:lnTo>
                    <a:pt x="976" y="638"/>
                  </a:lnTo>
                  <a:lnTo>
                    <a:pt x="985" y="630"/>
                  </a:lnTo>
                  <a:lnTo>
                    <a:pt x="993" y="626"/>
                  </a:lnTo>
                  <a:lnTo>
                    <a:pt x="1000" y="619"/>
                  </a:lnTo>
                  <a:lnTo>
                    <a:pt x="1012" y="609"/>
                  </a:lnTo>
                  <a:lnTo>
                    <a:pt x="1023" y="602"/>
                  </a:lnTo>
                  <a:lnTo>
                    <a:pt x="1031" y="590"/>
                  </a:lnTo>
                  <a:lnTo>
                    <a:pt x="1038" y="585"/>
                  </a:lnTo>
                  <a:lnTo>
                    <a:pt x="1040" y="583"/>
                  </a:lnTo>
                  <a:lnTo>
                    <a:pt x="1043" y="583"/>
                  </a:lnTo>
                  <a:lnTo>
                    <a:pt x="1047" y="590"/>
                  </a:lnTo>
                  <a:lnTo>
                    <a:pt x="1052" y="595"/>
                  </a:lnTo>
                  <a:lnTo>
                    <a:pt x="1064" y="607"/>
                  </a:lnTo>
                  <a:lnTo>
                    <a:pt x="1069" y="614"/>
                  </a:lnTo>
                  <a:lnTo>
                    <a:pt x="1076" y="619"/>
                  </a:lnTo>
                  <a:lnTo>
                    <a:pt x="1083" y="626"/>
                  </a:lnTo>
                  <a:lnTo>
                    <a:pt x="1090" y="633"/>
                  </a:lnTo>
                  <a:lnTo>
                    <a:pt x="1100" y="638"/>
                  </a:lnTo>
                  <a:lnTo>
                    <a:pt x="1107" y="647"/>
                  </a:lnTo>
                  <a:lnTo>
                    <a:pt x="1119" y="654"/>
                  </a:lnTo>
                  <a:lnTo>
                    <a:pt x="1131" y="661"/>
                  </a:lnTo>
                  <a:lnTo>
                    <a:pt x="1140" y="666"/>
                  </a:lnTo>
                  <a:lnTo>
                    <a:pt x="1152" y="673"/>
                  </a:lnTo>
                  <a:lnTo>
                    <a:pt x="1164" y="680"/>
                  </a:lnTo>
                  <a:lnTo>
                    <a:pt x="1178" y="688"/>
                  </a:lnTo>
                  <a:lnTo>
                    <a:pt x="1190" y="692"/>
                  </a:lnTo>
                  <a:lnTo>
                    <a:pt x="1204" y="697"/>
                  </a:lnTo>
                  <a:lnTo>
                    <a:pt x="1221" y="702"/>
                  </a:lnTo>
                  <a:lnTo>
                    <a:pt x="1238" y="709"/>
                  </a:lnTo>
                  <a:lnTo>
                    <a:pt x="1252" y="709"/>
                  </a:lnTo>
                  <a:lnTo>
                    <a:pt x="1269" y="714"/>
                  </a:lnTo>
                  <a:lnTo>
                    <a:pt x="1278" y="714"/>
                  </a:lnTo>
                  <a:lnTo>
                    <a:pt x="1285" y="714"/>
                  </a:lnTo>
                  <a:lnTo>
                    <a:pt x="1297" y="714"/>
                  </a:lnTo>
                  <a:lnTo>
                    <a:pt x="1307" y="714"/>
                  </a:lnTo>
                  <a:lnTo>
                    <a:pt x="1316" y="714"/>
                  </a:lnTo>
                  <a:lnTo>
                    <a:pt x="1323" y="714"/>
                  </a:lnTo>
                  <a:lnTo>
                    <a:pt x="1333" y="714"/>
                  </a:lnTo>
                  <a:lnTo>
                    <a:pt x="1345" y="714"/>
                  </a:lnTo>
                  <a:lnTo>
                    <a:pt x="1354" y="711"/>
                  </a:lnTo>
                  <a:lnTo>
                    <a:pt x="1364" y="709"/>
                  </a:lnTo>
                  <a:lnTo>
                    <a:pt x="1376" y="709"/>
                  </a:lnTo>
                  <a:lnTo>
                    <a:pt x="1388" y="709"/>
                  </a:lnTo>
                  <a:lnTo>
                    <a:pt x="1395" y="704"/>
                  </a:lnTo>
                  <a:lnTo>
                    <a:pt x="1404" y="702"/>
                  </a:lnTo>
                  <a:lnTo>
                    <a:pt x="1414" y="697"/>
                  </a:lnTo>
                  <a:lnTo>
                    <a:pt x="1423" y="697"/>
                  </a:lnTo>
                  <a:lnTo>
                    <a:pt x="1440" y="690"/>
                  </a:lnTo>
                  <a:lnTo>
                    <a:pt x="1457" y="685"/>
                  </a:lnTo>
                  <a:lnTo>
                    <a:pt x="1471" y="678"/>
                  </a:lnTo>
                  <a:lnTo>
                    <a:pt x="1488" y="673"/>
                  </a:lnTo>
                  <a:lnTo>
                    <a:pt x="1499" y="666"/>
                  </a:lnTo>
                  <a:lnTo>
                    <a:pt x="1511" y="661"/>
                  </a:lnTo>
                  <a:lnTo>
                    <a:pt x="1523" y="654"/>
                  </a:lnTo>
                  <a:lnTo>
                    <a:pt x="1533" y="649"/>
                  </a:lnTo>
                  <a:lnTo>
                    <a:pt x="1540" y="640"/>
                  </a:lnTo>
                  <a:lnTo>
                    <a:pt x="1549" y="635"/>
                  </a:lnTo>
                  <a:lnTo>
                    <a:pt x="1557" y="628"/>
                  </a:lnTo>
                  <a:lnTo>
                    <a:pt x="1564" y="621"/>
                  </a:lnTo>
                  <a:lnTo>
                    <a:pt x="1571" y="616"/>
                  </a:lnTo>
                  <a:lnTo>
                    <a:pt x="1576" y="611"/>
                  </a:lnTo>
                  <a:lnTo>
                    <a:pt x="1583" y="597"/>
                  </a:lnTo>
                  <a:lnTo>
                    <a:pt x="1590" y="588"/>
                  </a:lnTo>
                  <a:lnTo>
                    <a:pt x="1595" y="578"/>
                  </a:lnTo>
                  <a:lnTo>
                    <a:pt x="1599" y="569"/>
                  </a:lnTo>
                  <a:lnTo>
                    <a:pt x="1599" y="557"/>
                  </a:lnTo>
                  <a:lnTo>
                    <a:pt x="1602" y="554"/>
                  </a:lnTo>
                  <a:lnTo>
                    <a:pt x="1606" y="554"/>
                  </a:lnTo>
                  <a:lnTo>
                    <a:pt x="1618" y="554"/>
                  </a:lnTo>
                  <a:lnTo>
                    <a:pt x="1623" y="554"/>
                  </a:lnTo>
                  <a:lnTo>
                    <a:pt x="1635" y="557"/>
                  </a:lnTo>
                  <a:lnTo>
                    <a:pt x="1645" y="559"/>
                  </a:lnTo>
                  <a:lnTo>
                    <a:pt x="1659" y="559"/>
                  </a:lnTo>
                  <a:lnTo>
                    <a:pt x="1671" y="559"/>
                  </a:lnTo>
                  <a:lnTo>
                    <a:pt x="1685" y="559"/>
                  </a:lnTo>
                  <a:lnTo>
                    <a:pt x="1702" y="559"/>
                  </a:lnTo>
                  <a:lnTo>
                    <a:pt x="1718" y="561"/>
                  </a:lnTo>
                  <a:lnTo>
                    <a:pt x="1733" y="559"/>
                  </a:lnTo>
                  <a:lnTo>
                    <a:pt x="1749" y="559"/>
                  </a:lnTo>
                  <a:lnTo>
                    <a:pt x="1766" y="559"/>
                  </a:lnTo>
                  <a:lnTo>
                    <a:pt x="1785" y="557"/>
                  </a:lnTo>
                  <a:lnTo>
                    <a:pt x="1799" y="552"/>
                  </a:lnTo>
                  <a:lnTo>
                    <a:pt x="1816" y="547"/>
                  </a:lnTo>
                  <a:lnTo>
                    <a:pt x="1830" y="542"/>
                  </a:lnTo>
                  <a:lnTo>
                    <a:pt x="1847" y="535"/>
                  </a:lnTo>
                  <a:lnTo>
                    <a:pt x="1861" y="528"/>
                  </a:lnTo>
                  <a:lnTo>
                    <a:pt x="1875" y="519"/>
                  </a:lnTo>
                  <a:lnTo>
                    <a:pt x="1887" y="509"/>
                  </a:lnTo>
                  <a:lnTo>
                    <a:pt x="1899" y="500"/>
                  </a:lnTo>
                  <a:lnTo>
                    <a:pt x="1906" y="483"/>
                  </a:lnTo>
                  <a:lnTo>
                    <a:pt x="1916" y="471"/>
                  </a:lnTo>
                  <a:lnTo>
                    <a:pt x="1923" y="454"/>
                  </a:lnTo>
                  <a:lnTo>
                    <a:pt x="1928" y="438"/>
                  </a:lnTo>
                  <a:lnTo>
                    <a:pt x="1930" y="428"/>
                  </a:lnTo>
                  <a:lnTo>
                    <a:pt x="1932" y="416"/>
                  </a:lnTo>
                  <a:lnTo>
                    <a:pt x="1932" y="407"/>
                  </a:lnTo>
                  <a:lnTo>
                    <a:pt x="1935" y="397"/>
                  </a:lnTo>
                  <a:lnTo>
                    <a:pt x="1932" y="385"/>
                  </a:lnTo>
                  <a:lnTo>
                    <a:pt x="1932" y="374"/>
                  </a:lnTo>
                  <a:lnTo>
                    <a:pt x="1930" y="362"/>
                  </a:lnTo>
                  <a:lnTo>
                    <a:pt x="1930" y="350"/>
                  </a:lnTo>
                  <a:lnTo>
                    <a:pt x="1928" y="336"/>
                  </a:lnTo>
                  <a:lnTo>
                    <a:pt x="1923" y="324"/>
                  </a:lnTo>
                  <a:lnTo>
                    <a:pt x="1918" y="314"/>
                  </a:lnTo>
                  <a:lnTo>
                    <a:pt x="1916" y="302"/>
                  </a:lnTo>
                  <a:lnTo>
                    <a:pt x="1911" y="290"/>
                  </a:lnTo>
                  <a:lnTo>
                    <a:pt x="1904" y="281"/>
                  </a:lnTo>
                  <a:lnTo>
                    <a:pt x="1899" y="274"/>
                  </a:lnTo>
                  <a:lnTo>
                    <a:pt x="1894" y="267"/>
                  </a:lnTo>
                  <a:lnTo>
                    <a:pt x="1887" y="255"/>
                  </a:lnTo>
                  <a:lnTo>
                    <a:pt x="1880" y="250"/>
                  </a:lnTo>
                  <a:lnTo>
                    <a:pt x="1875" y="243"/>
                  </a:lnTo>
                  <a:lnTo>
                    <a:pt x="1868" y="238"/>
                  </a:lnTo>
                  <a:lnTo>
                    <a:pt x="1852" y="226"/>
                  </a:lnTo>
                  <a:lnTo>
                    <a:pt x="1835" y="219"/>
                  </a:lnTo>
                  <a:lnTo>
                    <a:pt x="1825" y="214"/>
                  </a:lnTo>
                  <a:lnTo>
                    <a:pt x="1816" y="209"/>
                  </a:lnTo>
                  <a:lnTo>
                    <a:pt x="1806" y="207"/>
                  </a:lnTo>
                  <a:lnTo>
                    <a:pt x="1797" y="205"/>
                  </a:lnTo>
                  <a:lnTo>
                    <a:pt x="1787" y="202"/>
                  </a:lnTo>
                  <a:lnTo>
                    <a:pt x="1778" y="200"/>
                  </a:lnTo>
                  <a:lnTo>
                    <a:pt x="1768" y="198"/>
                  </a:lnTo>
                  <a:lnTo>
                    <a:pt x="1759" y="198"/>
                  </a:lnTo>
                  <a:lnTo>
                    <a:pt x="1747" y="195"/>
                  </a:lnTo>
                  <a:lnTo>
                    <a:pt x="1737" y="195"/>
                  </a:lnTo>
                  <a:lnTo>
                    <a:pt x="1725" y="195"/>
                  </a:lnTo>
                  <a:lnTo>
                    <a:pt x="1716" y="195"/>
                  </a:lnTo>
                  <a:lnTo>
                    <a:pt x="1706" y="195"/>
                  </a:lnTo>
                  <a:lnTo>
                    <a:pt x="1695" y="198"/>
                  </a:lnTo>
                  <a:lnTo>
                    <a:pt x="1685" y="200"/>
                  </a:lnTo>
                  <a:lnTo>
                    <a:pt x="1675" y="202"/>
                  </a:lnTo>
                  <a:lnTo>
                    <a:pt x="1664" y="202"/>
                  </a:lnTo>
                  <a:lnTo>
                    <a:pt x="1654" y="202"/>
                  </a:lnTo>
                  <a:lnTo>
                    <a:pt x="1642" y="202"/>
                  </a:lnTo>
                  <a:lnTo>
                    <a:pt x="1630" y="205"/>
                  </a:lnTo>
                  <a:lnTo>
                    <a:pt x="1621" y="207"/>
                  </a:lnTo>
                  <a:lnTo>
                    <a:pt x="1611" y="209"/>
                  </a:lnTo>
                  <a:lnTo>
                    <a:pt x="1599" y="212"/>
                  </a:lnTo>
                  <a:lnTo>
                    <a:pt x="1592" y="214"/>
                  </a:lnTo>
                  <a:lnTo>
                    <a:pt x="1583" y="214"/>
                  </a:lnTo>
                  <a:lnTo>
                    <a:pt x="1571" y="219"/>
                  </a:lnTo>
                  <a:lnTo>
                    <a:pt x="1564" y="219"/>
                  </a:lnTo>
                  <a:lnTo>
                    <a:pt x="1554" y="224"/>
                  </a:lnTo>
                  <a:lnTo>
                    <a:pt x="1537" y="228"/>
                  </a:lnTo>
                  <a:lnTo>
                    <a:pt x="1523" y="236"/>
                  </a:lnTo>
                  <a:lnTo>
                    <a:pt x="1507" y="238"/>
                  </a:lnTo>
                  <a:lnTo>
                    <a:pt x="1492" y="243"/>
                  </a:lnTo>
                  <a:lnTo>
                    <a:pt x="1480" y="248"/>
                  </a:lnTo>
                  <a:lnTo>
                    <a:pt x="1473" y="252"/>
                  </a:lnTo>
                  <a:lnTo>
                    <a:pt x="1459" y="257"/>
                  </a:lnTo>
                  <a:lnTo>
                    <a:pt x="1457" y="262"/>
                  </a:lnTo>
                  <a:lnTo>
                    <a:pt x="1457" y="257"/>
                  </a:lnTo>
                  <a:lnTo>
                    <a:pt x="1457" y="252"/>
                  </a:lnTo>
                  <a:lnTo>
                    <a:pt x="1461" y="243"/>
                  </a:lnTo>
                  <a:lnTo>
                    <a:pt x="1466" y="231"/>
                  </a:lnTo>
                  <a:lnTo>
                    <a:pt x="1468" y="217"/>
                  </a:lnTo>
                  <a:lnTo>
                    <a:pt x="1471" y="202"/>
                  </a:lnTo>
                  <a:lnTo>
                    <a:pt x="1468" y="183"/>
                  </a:lnTo>
                  <a:lnTo>
                    <a:pt x="1468" y="167"/>
                  </a:lnTo>
                  <a:lnTo>
                    <a:pt x="1466" y="155"/>
                  </a:lnTo>
                  <a:lnTo>
                    <a:pt x="1464" y="145"/>
                  </a:lnTo>
                  <a:lnTo>
                    <a:pt x="1457" y="136"/>
                  </a:lnTo>
                  <a:lnTo>
                    <a:pt x="1454" y="126"/>
                  </a:lnTo>
                  <a:lnTo>
                    <a:pt x="1447" y="117"/>
                  </a:lnTo>
                  <a:lnTo>
                    <a:pt x="1440" y="107"/>
                  </a:lnTo>
                  <a:lnTo>
                    <a:pt x="1430" y="95"/>
                  </a:lnTo>
                  <a:lnTo>
                    <a:pt x="1423" y="88"/>
                  </a:lnTo>
                  <a:lnTo>
                    <a:pt x="1409" y="76"/>
                  </a:lnTo>
                  <a:lnTo>
                    <a:pt x="1397" y="69"/>
                  </a:lnTo>
                  <a:lnTo>
                    <a:pt x="1380" y="60"/>
                  </a:lnTo>
                  <a:lnTo>
                    <a:pt x="1366" y="52"/>
                  </a:lnTo>
                  <a:lnTo>
                    <a:pt x="1357" y="48"/>
                  </a:lnTo>
                  <a:lnTo>
                    <a:pt x="1345" y="45"/>
                  </a:lnTo>
                  <a:lnTo>
                    <a:pt x="1335" y="41"/>
                  </a:lnTo>
                  <a:lnTo>
                    <a:pt x="1328" y="41"/>
                  </a:lnTo>
                  <a:lnTo>
                    <a:pt x="1316" y="36"/>
                  </a:lnTo>
                  <a:lnTo>
                    <a:pt x="1304" y="33"/>
                  </a:lnTo>
                  <a:lnTo>
                    <a:pt x="1292" y="31"/>
                  </a:lnTo>
                  <a:lnTo>
                    <a:pt x="1280" y="29"/>
                  </a:lnTo>
                  <a:lnTo>
                    <a:pt x="1269" y="24"/>
                  </a:lnTo>
                  <a:lnTo>
                    <a:pt x="1257" y="22"/>
                  </a:lnTo>
                  <a:lnTo>
                    <a:pt x="1242" y="22"/>
                  </a:lnTo>
                  <a:lnTo>
                    <a:pt x="1233" y="22"/>
                  </a:lnTo>
                  <a:lnTo>
                    <a:pt x="1221" y="19"/>
                  </a:lnTo>
                  <a:lnTo>
                    <a:pt x="1209" y="19"/>
                  </a:lnTo>
                  <a:lnTo>
                    <a:pt x="1200" y="19"/>
                  </a:lnTo>
                  <a:lnTo>
                    <a:pt x="1190" y="19"/>
                  </a:lnTo>
                  <a:lnTo>
                    <a:pt x="1178" y="19"/>
                  </a:lnTo>
                  <a:lnTo>
                    <a:pt x="1169" y="19"/>
                  </a:lnTo>
                  <a:lnTo>
                    <a:pt x="1161" y="22"/>
                  </a:lnTo>
                  <a:lnTo>
                    <a:pt x="1152" y="22"/>
                  </a:lnTo>
                  <a:lnTo>
                    <a:pt x="1135" y="29"/>
                  </a:lnTo>
                  <a:lnTo>
                    <a:pt x="1121" y="33"/>
                  </a:lnTo>
                  <a:lnTo>
                    <a:pt x="1107" y="38"/>
                  </a:lnTo>
                  <a:lnTo>
                    <a:pt x="1092" y="45"/>
                  </a:lnTo>
                  <a:lnTo>
                    <a:pt x="1081" y="52"/>
                  </a:lnTo>
                  <a:lnTo>
                    <a:pt x="1071" y="60"/>
                  </a:lnTo>
                  <a:lnTo>
                    <a:pt x="1059" y="69"/>
                  </a:lnTo>
                  <a:lnTo>
                    <a:pt x="1050" y="79"/>
                  </a:lnTo>
                  <a:lnTo>
                    <a:pt x="1040" y="88"/>
                  </a:lnTo>
                  <a:lnTo>
                    <a:pt x="1035" y="100"/>
                  </a:lnTo>
                  <a:lnTo>
                    <a:pt x="1028" y="107"/>
                  </a:lnTo>
                  <a:lnTo>
                    <a:pt x="1023" y="119"/>
                  </a:lnTo>
                  <a:lnTo>
                    <a:pt x="1016" y="129"/>
                  </a:lnTo>
                  <a:lnTo>
                    <a:pt x="1012" y="138"/>
                  </a:lnTo>
                  <a:lnTo>
                    <a:pt x="1007" y="148"/>
                  </a:lnTo>
                  <a:lnTo>
                    <a:pt x="1004" y="155"/>
                  </a:lnTo>
                  <a:lnTo>
                    <a:pt x="1002" y="164"/>
                  </a:lnTo>
                  <a:lnTo>
                    <a:pt x="1000" y="174"/>
                  </a:lnTo>
                  <a:lnTo>
                    <a:pt x="995" y="188"/>
                  </a:lnTo>
                  <a:lnTo>
                    <a:pt x="995" y="200"/>
                  </a:lnTo>
                  <a:lnTo>
                    <a:pt x="995" y="207"/>
                  </a:lnTo>
                  <a:lnTo>
                    <a:pt x="995" y="212"/>
                  </a:lnTo>
                  <a:lnTo>
                    <a:pt x="993" y="207"/>
                  </a:lnTo>
                  <a:lnTo>
                    <a:pt x="993" y="202"/>
                  </a:lnTo>
                  <a:lnTo>
                    <a:pt x="988" y="195"/>
                  </a:lnTo>
                  <a:lnTo>
                    <a:pt x="983" y="186"/>
                  </a:lnTo>
                  <a:lnTo>
                    <a:pt x="976" y="171"/>
                  </a:lnTo>
                  <a:lnTo>
                    <a:pt x="969" y="159"/>
                  </a:lnTo>
                  <a:lnTo>
                    <a:pt x="957" y="143"/>
                  </a:lnTo>
                  <a:lnTo>
                    <a:pt x="945" y="129"/>
                  </a:lnTo>
                  <a:lnTo>
                    <a:pt x="935" y="119"/>
                  </a:lnTo>
                  <a:lnTo>
                    <a:pt x="926" y="110"/>
                  </a:lnTo>
                  <a:lnTo>
                    <a:pt x="916" y="100"/>
                  </a:lnTo>
                  <a:lnTo>
                    <a:pt x="907" y="95"/>
                  </a:lnTo>
                  <a:lnTo>
                    <a:pt x="895" y="83"/>
                  </a:lnTo>
                  <a:lnTo>
                    <a:pt x="883" y="76"/>
                  </a:lnTo>
                  <a:lnTo>
                    <a:pt x="869" y="67"/>
                  </a:lnTo>
                  <a:lnTo>
                    <a:pt x="857" y="60"/>
                  </a:lnTo>
                  <a:lnTo>
                    <a:pt x="843" y="52"/>
                  </a:lnTo>
                  <a:lnTo>
                    <a:pt x="828" y="45"/>
                  </a:lnTo>
                  <a:lnTo>
                    <a:pt x="809" y="36"/>
                  </a:lnTo>
                  <a:lnTo>
                    <a:pt x="793" y="31"/>
                  </a:lnTo>
                  <a:lnTo>
                    <a:pt x="783" y="26"/>
                  </a:lnTo>
                  <a:lnTo>
                    <a:pt x="774" y="24"/>
                  </a:lnTo>
                  <a:lnTo>
                    <a:pt x="764" y="19"/>
                  </a:lnTo>
                  <a:lnTo>
                    <a:pt x="757" y="17"/>
                  </a:lnTo>
                  <a:lnTo>
                    <a:pt x="745" y="14"/>
                  </a:lnTo>
                  <a:lnTo>
                    <a:pt x="736" y="12"/>
                  </a:lnTo>
                  <a:lnTo>
                    <a:pt x="726" y="10"/>
                  </a:lnTo>
                  <a:lnTo>
                    <a:pt x="714" y="10"/>
                  </a:lnTo>
                  <a:lnTo>
                    <a:pt x="702" y="5"/>
                  </a:lnTo>
                  <a:lnTo>
                    <a:pt x="690" y="5"/>
                  </a:lnTo>
                  <a:lnTo>
                    <a:pt x="681" y="3"/>
                  </a:lnTo>
                  <a:lnTo>
                    <a:pt x="671" y="3"/>
                  </a:lnTo>
                  <a:lnTo>
                    <a:pt x="662" y="0"/>
                  </a:lnTo>
                  <a:lnTo>
                    <a:pt x="650" y="0"/>
                  </a:lnTo>
                  <a:lnTo>
                    <a:pt x="643" y="3"/>
                  </a:lnTo>
                  <a:lnTo>
                    <a:pt x="633" y="5"/>
                  </a:lnTo>
                  <a:lnTo>
                    <a:pt x="614" y="5"/>
                  </a:lnTo>
                  <a:lnTo>
                    <a:pt x="598" y="10"/>
                  </a:lnTo>
                  <a:lnTo>
                    <a:pt x="583" y="17"/>
                  </a:lnTo>
                  <a:lnTo>
                    <a:pt x="569" y="24"/>
                  </a:lnTo>
                  <a:lnTo>
                    <a:pt x="555" y="31"/>
                  </a:lnTo>
                  <a:lnTo>
                    <a:pt x="543" y="41"/>
                  </a:lnTo>
                  <a:lnTo>
                    <a:pt x="529" y="50"/>
                  </a:lnTo>
                  <a:lnTo>
                    <a:pt x="519" y="62"/>
                  </a:lnTo>
                  <a:lnTo>
                    <a:pt x="507" y="71"/>
                  </a:lnTo>
                  <a:lnTo>
                    <a:pt x="498" y="83"/>
                  </a:lnTo>
                  <a:lnTo>
                    <a:pt x="488" y="95"/>
                  </a:lnTo>
                  <a:lnTo>
                    <a:pt x="483" y="110"/>
                  </a:lnTo>
                  <a:lnTo>
                    <a:pt x="474" y="119"/>
                  </a:lnTo>
                  <a:lnTo>
                    <a:pt x="467" y="133"/>
                  </a:lnTo>
                  <a:lnTo>
                    <a:pt x="459" y="143"/>
                  </a:lnTo>
                  <a:lnTo>
                    <a:pt x="455" y="157"/>
                  </a:lnTo>
                  <a:lnTo>
                    <a:pt x="450" y="167"/>
                  </a:lnTo>
                  <a:lnTo>
                    <a:pt x="445" y="179"/>
                  </a:lnTo>
                  <a:lnTo>
                    <a:pt x="440" y="188"/>
                  </a:lnTo>
                  <a:lnTo>
                    <a:pt x="440" y="202"/>
                  </a:lnTo>
                  <a:lnTo>
                    <a:pt x="436" y="209"/>
                  </a:lnTo>
                  <a:lnTo>
                    <a:pt x="433" y="219"/>
                  </a:lnTo>
                  <a:lnTo>
                    <a:pt x="431" y="226"/>
                  </a:lnTo>
                  <a:lnTo>
                    <a:pt x="431" y="233"/>
                  </a:lnTo>
                  <a:lnTo>
                    <a:pt x="429" y="243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9" name="WordArt 12">
              <a:extLst>
                <a:ext uri="{FF2B5EF4-FFF2-40B4-BE49-F238E27FC236}">
                  <a16:creationId xmlns:a16="http://schemas.microsoft.com/office/drawing/2014/main" id="{0DDCF391-CC09-4F7F-875B-C2E917247F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69597" y="563563"/>
              <a:ext cx="6477431" cy="19259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200" kern="10" spc="600">
                  <a:gradFill rotWithShape="1">
                    <a:gsLst>
                      <a:gs pos="0">
                        <a:srgbClr val="FF3399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Script MT Bold" panose="03040602040607080904" pitchFamily="66" charset="0"/>
                </a:rPr>
                <a:t>Rainbow Home Church</a:t>
              </a:r>
              <a:endParaRPr lang="zh-CN" altLang="en-US" sz="3200" kern="10" spc="600">
                <a:gradFill rotWithShape="1">
                  <a:gsLst>
                    <a:gs pos="0">
                      <a:srgbClr val="FF3399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17961" dir="2700000" algn="ctr" rotWithShape="0">
                    <a:schemeClr val="tx1"/>
                  </a:outerShdw>
                </a:effectLst>
                <a:latin typeface="Script MT Bold" panose="03040602040607080904" pitchFamily="66" charset="0"/>
              </a:endParaRPr>
            </a:p>
          </p:txBody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id="{24ABC372-D51E-4636-877E-23B8D97A9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3528944"/>
              <a:ext cx="2862333" cy="1997029"/>
            </a:xfrm>
            <a:custGeom>
              <a:avLst/>
              <a:gdLst>
                <a:gd name="T0" fmla="*/ 2147483646 w 2228"/>
                <a:gd name="T1" fmla="*/ 2147483646 h 1455"/>
                <a:gd name="T2" fmla="*/ 2147483646 w 2228"/>
                <a:gd name="T3" fmla="*/ 2147483646 h 1455"/>
                <a:gd name="T4" fmla="*/ 2147483646 w 2228"/>
                <a:gd name="T5" fmla="*/ 2147483646 h 1455"/>
                <a:gd name="T6" fmla="*/ 0 w 2228"/>
                <a:gd name="T7" fmla="*/ 0 h 1455"/>
                <a:gd name="T8" fmla="*/ 2147483646 w 2228"/>
                <a:gd name="T9" fmla="*/ 2147483646 h 1455"/>
                <a:gd name="T10" fmla="*/ 2147483646 w 2228"/>
                <a:gd name="T11" fmla="*/ 2147483646 h 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8"/>
                <a:gd name="T19" fmla="*/ 0 h 1455"/>
                <a:gd name="T20" fmla="*/ 2228 w 2228"/>
                <a:gd name="T21" fmla="*/ 1455 h 1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8" h="1455">
                  <a:moveTo>
                    <a:pt x="2228" y="60"/>
                  </a:moveTo>
                  <a:lnTo>
                    <a:pt x="2210" y="1455"/>
                  </a:lnTo>
                  <a:lnTo>
                    <a:pt x="65" y="1326"/>
                  </a:lnTo>
                  <a:lnTo>
                    <a:pt x="0" y="0"/>
                  </a:lnTo>
                  <a:lnTo>
                    <a:pt x="2228" y="60"/>
                  </a:lnTo>
                  <a:close/>
                </a:path>
              </a:pathLst>
            </a:custGeom>
            <a:solidFill>
              <a:srgbClr val="FFD17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1" name="Freeform 14">
              <a:extLst>
                <a:ext uri="{FF2B5EF4-FFF2-40B4-BE49-F238E27FC236}">
                  <a16:creationId xmlns:a16="http://schemas.microsoft.com/office/drawing/2014/main" id="{67E915AA-747C-46D9-B5E8-9328D3AE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2712988"/>
              <a:ext cx="3603714" cy="901679"/>
            </a:xfrm>
            <a:custGeom>
              <a:avLst/>
              <a:gdLst>
                <a:gd name="T0" fmla="*/ 2147483646 w 2804"/>
                <a:gd name="T1" fmla="*/ 0 h 654"/>
                <a:gd name="T2" fmla="*/ 2147483646 w 2804"/>
                <a:gd name="T3" fmla="*/ 2147483646 h 654"/>
                <a:gd name="T4" fmla="*/ 2147483646 w 2804"/>
                <a:gd name="T5" fmla="*/ 2147483646 h 654"/>
                <a:gd name="T6" fmla="*/ 0 w 2804"/>
                <a:gd name="T7" fmla="*/ 2147483646 h 654"/>
                <a:gd name="T8" fmla="*/ 2147483646 w 2804"/>
                <a:gd name="T9" fmla="*/ 0 h 654"/>
                <a:gd name="T10" fmla="*/ 2147483646 w 2804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654"/>
                <a:gd name="T20" fmla="*/ 2804 w 2804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654">
                  <a:moveTo>
                    <a:pt x="446" y="0"/>
                  </a:moveTo>
                  <a:lnTo>
                    <a:pt x="2804" y="34"/>
                  </a:lnTo>
                  <a:lnTo>
                    <a:pt x="2228" y="654"/>
                  </a:lnTo>
                  <a:lnTo>
                    <a:pt x="0" y="59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2" name="Freeform 15">
              <a:extLst>
                <a:ext uri="{FF2B5EF4-FFF2-40B4-BE49-F238E27FC236}">
                  <a16:creationId xmlns:a16="http://schemas.microsoft.com/office/drawing/2014/main" id="{A6C86770-EA6E-442F-9308-28FD56B1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01" y="3833737"/>
              <a:ext cx="241306" cy="1065187"/>
            </a:xfrm>
            <a:custGeom>
              <a:avLst/>
              <a:gdLst>
                <a:gd name="T0" fmla="*/ 0 w 186"/>
                <a:gd name="T1" fmla="*/ 2147483646 h 775"/>
                <a:gd name="T2" fmla="*/ 2147483646 w 186"/>
                <a:gd name="T3" fmla="*/ 2147483646 h 775"/>
                <a:gd name="T4" fmla="*/ 2147483646 w 186"/>
                <a:gd name="T5" fmla="*/ 2147483646 h 775"/>
                <a:gd name="T6" fmla="*/ 2147483646 w 186"/>
                <a:gd name="T7" fmla="*/ 2147483646 h 775"/>
                <a:gd name="T8" fmla="*/ 2147483646 w 186"/>
                <a:gd name="T9" fmla="*/ 2147483646 h 775"/>
                <a:gd name="T10" fmla="*/ 2147483646 w 186"/>
                <a:gd name="T11" fmla="*/ 2147483646 h 775"/>
                <a:gd name="T12" fmla="*/ 2147483646 w 186"/>
                <a:gd name="T13" fmla="*/ 0 h 775"/>
                <a:gd name="T14" fmla="*/ 2147483646 w 186"/>
                <a:gd name="T15" fmla="*/ 0 h 775"/>
                <a:gd name="T16" fmla="*/ 2147483646 w 186"/>
                <a:gd name="T17" fmla="*/ 2147483646 h 775"/>
                <a:gd name="T18" fmla="*/ 2147483646 w 186"/>
                <a:gd name="T19" fmla="*/ 2147483646 h 775"/>
                <a:gd name="T20" fmla="*/ 2147483646 w 186"/>
                <a:gd name="T21" fmla="*/ 2147483646 h 775"/>
                <a:gd name="T22" fmla="*/ 2147483646 w 186"/>
                <a:gd name="T23" fmla="*/ 2147483646 h 775"/>
                <a:gd name="T24" fmla="*/ 2147483646 w 186"/>
                <a:gd name="T25" fmla="*/ 2147483646 h 775"/>
                <a:gd name="T26" fmla="*/ 0 w 186"/>
                <a:gd name="T27" fmla="*/ 2147483646 h 775"/>
                <a:gd name="T28" fmla="*/ 0 w 18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75"/>
                <a:gd name="T47" fmla="*/ 186 w 18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75">
                  <a:moveTo>
                    <a:pt x="0" y="766"/>
                  </a:moveTo>
                  <a:lnTo>
                    <a:pt x="9" y="60"/>
                  </a:lnTo>
                  <a:lnTo>
                    <a:pt x="9" y="51"/>
                  </a:lnTo>
                  <a:lnTo>
                    <a:pt x="28" y="34"/>
                  </a:lnTo>
                  <a:lnTo>
                    <a:pt x="37" y="25"/>
                  </a:lnTo>
                  <a:lnTo>
                    <a:pt x="65" y="8"/>
                  </a:lnTo>
                  <a:lnTo>
                    <a:pt x="83" y="0"/>
                  </a:lnTo>
                  <a:lnTo>
                    <a:pt x="121" y="0"/>
                  </a:lnTo>
                  <a:lnTo>
                    <a:pt x="130" y="8"/>
                  </a:lnTo>
                  <a:lnTo>
                    <a:pt x="148" y="17"/>
                  </a:lnTo>
                  <a:lnTo>
                    <a:pt x="158" y="34"/>
                  </a:lnTo>
                  <a:lnTo>
                    <a:pt x="186" y="60"/>
                  </a:lnTo>
                  <a:lnTo>
                    <a:pt x="18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3" name="Freeform 16">
              <a:extLst>
                <a:ext uri="{FF2B5EF4-FFF2-40B4-BE49-F238E27FC236}">
                  <a16:creationId xmlns:a16="http://schemas.microsoft.com/office/drawing/2014/main" id="{2EAAD4CA-2E00-4F08-95DE-E50EB48C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574" y="2762199"/>
              <a:ext cx="1300195" cy="2768536"/>
            </a:xfrm>
            <a:custGeom>
              <a:avLst/>
              <a:gdLst>
                <a:gd name="T0" fmla="*/ 2147483646 w 1012"/>
                <a:gd name="T1" fmla="*/ 2147483646 h 2015"/>
                <a:gd name="T2" fmla="*/ 2147483646 w 1012"/>
                <a:gd name="T3" fmla="*/ 0 h 2015"/>
                <a:gd name="T4" fmla="*/ 2147483646 w 1012"/>
                <a:gd name="T5" fmla="*/ 2147483646 h 2015"/>
                <a:gd name="T6" fmla="*/ 2147483646 w 1012"/>
                <a:gd name="T7" fmla="*/ 2147483646 h 2015"/>
                <a:gd name="T8" fmla="*/ 0 w 1012"/>
                <a:gd name="T9" fmla="*/ 2147483646 h 2015"/>
                <a:gd name="T10" fmla="*/ 2147483646 w 1012"/>
                <a:gd name="T11" fmla="*/ 2147483646 h 2015"/>
                <a:gd name="T12" fmla="*/ 2147483646 w 1012"/>
                <a:gd name="T13" fmla="*/ 2147483646 h 2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"/>
                <a:gd name="T22" fmla="*/ 0 h 2015"/>
                <a:gd name="T23" fmla="*/ 1012 w 1012"/>
                <a:gd name="T24" fmla="*/ 2015 h 2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" h="2015">
                  <a:moveTo>
                    <a:pt x="18" y="620"/>
                  </a:moveTo>
                  <a:lnTo>
                    <a:pt x="594" y="0"/>
                  </a:lnTo>
                  <a:lnTo>
                    <a:pt x="1012" y="491"/>
                  </a:lnTo>
                  <a:lnTo>
                    <a:pt x="1012" y="1920"/>
                  </a:lnTo>
                  <a:lnTo>
                    <a:pt x="0" y="2015"/>
                  </a:lnTo>
                  <a:lnTo>
                    <a:pt x="18" y="620"/>
                  </a:lnTo>
                  <a:close/>
                </a:path>
              </a:pathLst>
            </a:custGeom>
            <a:solidFill>
              <a:srgbClr val="FFE39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id="{6CFC5BA7-7C54-45B8-A1D9-21C208D69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265" y="1838295"/>
              <a:ext cx="647716" cy="990577"/>
            </a:xfrm>
            <a:custGeom>
              <a:avLst/>
              <a:gdLst>
                <a:gd name="T0" fmla="*/ 0 w 502"/>
                <a:gd name="T1" fmla="*/ 2147483646 h 724"/>
                <a:gd name="T2" fmla="*/ 2147483646 w 502"/>
                <a:gd name="T3" fmla="*/ 0 h 724"/>
                <a:gd name="T4" fmla="*/ 2147483646 w 502"/>
                <a:gd name="T5" fmla="*/ 2147483646 h 724"/>
                <a:gd name="T6" fmla="*/ 0 w 502"/>
                <a:gd name="T7" fmla="*/ 2147483646 h 724"/>
                <a:gd name="T8" fmla="*/ 0 w 502"/>
                <a:gd name="T9" fmla="*/ 2147483646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724"/>
                <a:gd name="T17" fmla="*/ 502 w 50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724">
                  <a:moveTo>
                    <a:pt x="0" y="724"/>
                  </a:moveTo>
                  <a:lnTo>
                    <a:pt x="400" y="0"/>
                  </a:lnTo>
                  <a:lnTo>
                    <a:pt x="502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5" name="Freeform 18">
              <a:extLst>
                <a:ext uri="{FF2B5EF4-FFF2-40B4-BE49-F238E27FC236}">
                  <a16:creationId xmlns:a16="http://schemas.microsoft.com/office/drawing/2014/main" id="{EA62E37D-1372-45DB-B8E7-E9D03FB1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390" y="1838295"/>
              <a:ext cx="536588" cy="1025501"/>
            </a:xfrm>
            <a:custGeom>
              <a:avLst/>
              <a:gdLst>
                <a:gd name="T0" fmla="*/ 0 w 417"/>
                <a:gd name="T1" fmla="*/ 0 h 749"/>
                <a:gd name="T2" fmla="*/ 2147483646 w 417"/>
                <a:gd name="T3" fmla="*/ 2147483646 h 749"/>
                <a:gd name="T4" fmla="*/ 2147483646 w 417"/>
                <a:gd name="T5" fmla="*/ 2147483646 h 749"/>
                <a:gd name="T6" fmla="*/ 0 w 417"/>
                <a:gd name="T7" fmla="*/ 0 h 749"/>
                <a:gd name="T8" fmla="*/ 0 w 417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749"/>
                <a:gd name="T17" fmla="*/ 417 w 417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749">
                  <a:moveTo>
                    <a:pt x="0" y="0"/>
                  </a:moveTo>
                  <a:lnTo>
                    <a:pt x="417" y="749"/>
                  </a:lnTo>
                  <a:lnTo>
                    <a:pt x="10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6" name="Freeform 19">
              <a:extLst>
                <a:ext uri="{FF2B5EF4-FFF2-40B4-BE49-F238E27FC236}">
                  <a16:creationId xmlns:a16="http://schemas.microsoft.com/office/drawing/2014/main" id="{A5F36B8E-0FFA-405A-9699-29F86F8D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575" y="3444808"/>
              <a:ext cx="419110" cy="488939"/>
            </a:xfrm>
            <a:custGeom>
              <a:avLst/>
              <a:gdLst>
                <a:gd name="T0" fmla="*/ 2147483646 w 325"/>
                <a:gd name="T1" fmla="*/ 2147483646 h 354"/>
                <a:gd name="T2" fmla="*/ 2147483646 w 325"/>
                <a:gd name="T3" fmla="*/ 2147483646 h 354"/>
                <a:gd name="T4" fmla="*/ 2147483646 w 325"/>
                <a:gd name="T5" fmla="*/ 2147483646 h 354"/>
                <a:gd name="T6" fmla="*/ 2147483646 w 325"/>
                <a:gd name="T7" fmla="*/ 2147483646 h 354"/>
                <a:gd name="T8" fmla="*/ 2147483646 w 325"/>
                <a:gd name="T9" fmla="*/ 2147483646 h 354"/>
                <a:gd name="T10" fmla="*/ 2147483646 w 325"/>
                <a:gd name="T11" fmla="*/ 2147483646 h 354"/>
                <a:gd name="T12" fmla="*/ 2147483646 w 325"/>
                <a:gd name="T13" fmla="*/ 2147483646 h 354"/>
                <a:gd name="T14" fmla="*/ 2147483646 w 325"/>
                <a:gd name="T15" fmla="*/ 2147483646 h 354"/>
                <a:gd name="T16" fmla="*/ 2147483646 w 325"/>
                <a:gd name="T17" fmla="*/ 2147483646 h 354"/>
                <a:gd name="T18" fmla="*/ 2147483646 w 325"/>
                <a:gd name="T19" fmla="*/ 2147483646 h 354"/>
                <a:gd name="T20" fmla="*/ 2147483646 w 325"/>
                <a:gd name="T21" fmla="*/ 2147483646 h 354"/>
                <a:gd name="T22" fmla="*/ 2147483646 w 325"/>
                <a:gd name="T23" fmla="*/ 2147483646 h 354"/>
                <a:gd name="T24" fmla="*/ 2147483646 w 325"/>
                <a:gd name="T25" fmla="*/ 2147483646 h 354"/>
                <a:gd name="T26" fmla="*/ 2147483646 w 325"/>
                <a:gd name="T27" fmla="*/ 2147483646 h 354"/>
                <a:gd name="T28" fmla="*/ 2147483646 w 325"/>
                <a:gd name="T29" fmla="*/ 2147483646 h 354"/>
                <a:gd name="T30" fmla="*/ 2147483646 w 325"/>
                <a:gd name="T31" fmla="*/ 2147483646 h 354"/>
                <a:gd name="T32" fmla="*/ 2147483646 w 325"/>
                <a:gd name="T33" fmla="*/ 2147483646 h 354"/>
                <a:gd name="T34" fmla="*/ 2147483646 w 325"/>
                <a:gd name="T35" fmla="*/ 2147483646 h 354"/>
                <a:gd name="T36" fmla="*/ 2147483646 w 325"/>
                <a:gd name="T37" fmla="*/ 2147483646 h 354"/>
                <a:gd name="T38" fmla="*/ 2147483646 w 325"/>
                <a:gd name="T39" fmla="*/ 0 h 354"/>
                <a:gd name="T40" fmla="*/ 2147483646 w 325"/>
                <a:gd name="T41" fmla="*/ 0 h 354"/>
                <a:gd name="T42" fmla="*/ 2147483646 w 325"/>
                <a:gd name="T43" fmla="*/ 0 h 354"/>
                <a:gd name="T44" fmla="*/ 2147483646 w 325"/>
                <a:gd name="T45" fmla="*/ 2147483646 h 354"/>
                <a:gd name="T46" fmla="*/ 2147483646 w 325"/>
                <a:gd name="T47" fmla="*/ 2147483646 h 354"/>
                <a:gd name="T48" fmla="*/ 2147483646 w 325"/>
                <a:gd name="T49" fmla="*/ 2147483646 h 354"/>
                <a:gd name="T50" fmla="*/ 2147483646 w 325"/>
                <a:gd name="T51" fmla="*/ 2147483646 h 354"/>
                <a:gd name="T52" fmla="*/ 2147483646 w 325"/>
                <a:gd name="T53" fmla="*/ 2147483646 h 354"/>
                <a:gd name="T54" fmla="*/ 0 w 325"/>
                <a:gd name="T55" fmla="*/ 2147483646 h 354"/>
                <a:gd name="T56" fmla="*/ 0 w 325"/>
                <a:gd name="T57" fmla="*/ 2147483646 h 354"/>
                <a:gd name="T58" fmla="*/ 0 w 325"/>
                <a:gd name="T59" fmla="*/ 2147483646 h 354"/>
                <a:gd name="T60" fmla="*/ 0 w 325"/>
                <a:gd name="T61" fmla="*/ 2147483646 h 354"/>
                <a:gd name="T62" fmla="*/ 0 w 325"/>
                <a:gd name="T63" fmla="*/ 2147483646 h 354"/>
                <a:gd name="T64" fmla="*/ 0 w 325"/>
                <a:gd name="T65" fmla="*/ 2147483646 h 354"/>
                <a:gd name="T66" fmla="*/ 0 w 325"/>
                <a:gd name="T67" fmla="*/ 2147483646 h 354"/>
                <a:gd name="T68" fmla="*/ 2147483646 w 325"/>
                <a:gd name="T69" fmla="*/ 2147483646 h 354"/>
                <a:gd name="T70" fmla="*/ 2147483646 w 325"/>
                <a:gd name="T71" fmla="*/ 2147483646 h 354"/>
                <a:gd name="T72" fmla="*/ 2147483646 w 325"/>
                <a:gd name="T73" fmla="*/ 2147483646 h 354"/>
                <a:gd name="T74" fmla="*/ 2147483646 w 325"/>
                <a:gd name="T75" fmla="*/ 2147483646 h 354"/>
                <a:gd name="T76" fmla="*/ 2147483646 w 325"/>
                <a:gd name="T77" fmla="*/ 2147483646 h 354"/>
                <a:gd name="T78" fmla="*/ 2147483646 w 325"/>
                <a:gd name="T79" fmla="*/ 2147483646 h 354"/>
                <a:gd name="T80" fmla="*/ 2147483646 w 325"/>
                <a:gd name="T81" fmla="*/ 2147483646 h 354"/>
                <a:gd name="T82" fmla="*/ 2147483646 w 325"/>
                <a:gd name="T83" fmla="*/ 2147483646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5"/>
                <a:gd name="T127" fmla="*/ 0 h 354"/>
                <a:gd name="T128" fmla="*/ 325 w 32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5" h="354">
                  <a:moveTo>
                    <a:pt x="157" y="354"/>
                  </a:moveTo>
                  <a:lnTo>
                    <a:pt x="185" y="345"/>
                  </a:lnTo>
                  <a:lnTo>
                    <a:pt x="213" y="336"/>
                  </a:lnTo>
                  <a:lnTo>
                    <a:pt x="241" y="319"/>
                  </a:lnTo>
                  <a:lnTo>
                    <a:pt x="269" y="302"/>
                  </a:lnTo>
                  <a:lnTo>
                    <a:pt x="287" y="267"/>
                  </a:lnTo>
                  <a:lnTo>
                    <a:pt x="306" y="242"/>
                  </a:lnTo>
                  <a:lnTo>
                    <a:pt x="306" y="224"/>
                  </a:lnTo>
                  <a:lnTo>
                    <a:pt x="315" y="207"/>
                  </a:lnTo>
                  <a:lnTo>
                    <a:pt x="315" y="190"/>
                  </a:lnTo>
                  <a:lnTo>
                    <a:pt x="325" y="181"/>
                  </a:lnTo>
                  <a:lnTo>
                    <a:pt x="315" y="155"/>
                  </a:lnTo>
                  <a:lnTo>
                    <a:pt x="315" y="138"/>
                  </a:lnTo>
                  <a:lnTo>
                    <a:pt x="306" y="121"/>
                  </a:lnTo>
                  <a:lnTo>
                    <a:pt x="306" y="104"/>
                  </a:lnTo>
                  <a:lnTo>
                    <a:pt x="287" y="78"/>
                  </a:lnTo>
                  <a:lnTo>
                    <a:pt x="269" y="52"/>
                  </a:lnTo>
                  <a:lnTo>
                    <a:pt x="241" y="26"/>
                  </a:lnTo>
                  <a:lnTo>
                    <a:pt x="213" y="18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0" y="0"/>
                  </a:lnTo>
                  <a:lnTo>
                    <a:pt x="92" y="18"/>
                  </a:lnTo>
                  <a:lnTo>
                    <a:pt x="65" y="26"/>
                  </a:lnTo>
                  <a:lnTo>
                    <a:pt x="37" y="52"/>
                  </a:lnTo>
                  <a:lnTo>
                    <a:pt x="18" y="78"/>
                  </a:lnTo>
                  <a:lnTo>
                    <a:pt x="9" y="104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0" y="181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" y="242"/>
                  </a:lnTo>
                  <a:lnTo>
                    <a:pt x="18" y="267"/>
                  </a:lnTo>
                  <a:lnTo>
                    <a:pt x="37" y="302"/>
                  </a:lnTo>
                  <a:lnTo>
                    <a:pt x="65" y="319"/>
                  </a:lnTo>
                  <a:lnTo>
                    <a:pt x="92" y="336"/>
                  </a:lnTo>
                  <a:lnTo>
                    <a:pt x="120" y="345"/>
                  </a:lnTo>
                  <a:lnTo>
                    <a:pt x="157" y="3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7" name="Freeform 20">
              <a:extLst>
                <a:ext uri="{FF2B5EF4-FFF2-40B4-BE49-F238E27FC236}">
                  <a16:creationId xmlns:a16="http://schemas.microsoft.com/office/drawing/2014/main" id="{EDE554F7-E86C-45F3-AB79-93A8E362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388" y="4200441"/>
              <a:ext cx="395298" cy="1289020"/>
            </a:xfrm>
            <a:custGeom>
              <a:avLst/>
              <a:gdLst>
                <a:gd name="T0" fmla="*/ 0 w 307"/>
                <a:gd name="T1" fmla="*/ 2147483646 h 938"/>
                <a:gd name="T2" fmla="*/ 2147483646 w 307"/>
                <a:gd name="T3" fmla="*/ 2147483646 h 938"/>
                <a:gd name="T4" fmla="*/ 2147483646 w 307"/>
                <a:gd name="T5" fmla="*/ 2147483646 h 938"/>
                <a:gd name="T6" fmla="*/ 2147483646 w 307"/>
                <a:gd name="T7" fmla="*/ 2147483646 h 938"/>
                <a:gd name="T8" fmla="*/ 2147483646 w 307"/>
                <a:gd name="T9" fmla="*/ 2147483646 h 938"/>
                <a:gd name="T10" fmla="*/ 2147483646 w 307"/>
                <a:gd name="T11" fmla="*/ 2147483646 h 938"/>
                <a:gd name="T12" fmla="*/ 2147483646 w 307"/>
                <a:gd name="T13" fmla="*/ 2147483646 h 938"/>
                <a:gd name="T14" fmla="*/ 2147483646 w 307"/>
                <a:gd name="T15" fmla="*/ 2147483646 h 938"/>
                <a:gd name="T16" fmla="*/ 2147483646 w 307"/>
                <a:gd name="T17" fmla="*/ 2147483646 h 938"/>
                <a:gd name="T18" fmla="*/ 2147483646 w 307"/>
                <a:gd name="T19" fmla="*/ 0 h 938"/>
                <a:gd name="T20" fmla="*/ 2147483646 w 307"/>
                <a:gd name="T21" fmla="*/ 0 h 938"/>
                <a:gd name="T22" fmla="*/ 2147483646 w 307"/>
                <a:gd name="T23" fmla="*/ 2147483646 h 938"/>
                <a:gd name="T24" fmla="*/ 2147483646 w 307"/>
                <a:gd name="T25" fmla="*/ 2147483646 h 938"/>
                <a:gd name="T26" fmla="*/ 2147483646 w 307"/>
                <a:gd name="T27" fmla="*/ 2147483646 h 938"/>
                <a:gd name="T28" fmla="*/ 2147483646 w 307"/>
                <a:gd name="T29" fmla="*/ 2147483646 h 938"/>
                <a:gd name="T30" fmla="*/ 2147483646 w 307"/>
                <a:gd name="T31" fmla="*/ 2147483646 h 938"/>
                <a:gd name="T32" fmla="*/ 2147483646 w 307"/>
                <a:gd name="T33" fmla="*/ 2147483646 h 938"/>
                <a:gd name="T34" fmla="*/ 2147483646 w 307"/>
                <a:gd name="T35" fmla="*/ 2147483646 h 938"/>
                <a:gd name="T36" fmla="*/ 2147483646 w 307"/>
                <a:gd name="T37" fmla="*/ 2147483646 h 938"/>
                <a:gd name="T38" fmla="*/ 0 w 307"/>
                <a:gd name="T39" fmla="*/ 2147483646 h 938"/>
                <a:gd name="T40" fmla="*/ 0 w 307"/>
                <a:gd name="T41" fmla="*/ 2147483646 h 9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938"/>
                <a:gd name="T65" fmla="*/ 307 w 307"/>
                <a:gd name="T66" fmla="*/ 938 h 9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938">
                  <a:moveTo>
                    <a:pt x="0" y="938"/>
                  </a:moveTo>
                  <a:lnTo>
                    <a:pt x="19" y="86"/>
                  </a:lnTo>
                  <a:lnTo>
                    <a:pt x="19" y="77"/>
                  </a:lnTo>
                  <a:lnTo>
                    <a:pt x="47" y="60"/>
                  </a:lnTo>
                  <a:lnTo>
                    <a:pt x="56" y="43"/>
                  </a:lnTo>
                  <a:lnTo>
                    <a:pt x="74" y="34"/>
                  </a:lnTo>
                  <a:lnTo>
                    <a:pt x="84" y="25"/>
                  </a:lnTo>
                  <a:lnTo>
                    <a:pt x="112" y="17"/>
                  </a:lnTo>
                  <a:lnTo>
                    <a:pt x="130" y="8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204" y="8"/>
                  </a:lnTo>
                  <a:lnTo>
                    <a:pt x="223" y="8"/>
                  </a:lnTo>
                  <a:lnTo>
                    <a:pt x="251" y="34"/>
                  </a:lnTo>
                  <a:lnTo>
                    <a:pt x="260" y="43"/>
                  </a:lnTo>
                  <a:lnTo>
                    <a:pt x="279" y="51"/>
                  </a:lnTo>
                  <a:lnTo>
                    <a:pt x="288" y="68"/>
                  </a:lnTo>
                  <a:lnTo>
                    <a:pt x="307" y="86"/>
                  </a:lnTo>
                  <a:lnTo>
                    <a:pt x="307" y="904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9E3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8" name="Freeform 21">
              <a:extLst>
                <a:ext uri="{FF2B5EF4-FFF2-40B4-BE49-F238E27FC236}">
                  <a16:creationId xmlns:a16="http://schemas.microsoft.com/office/drawing/2014/main" id="{2C230F4B-5929-43AC-BC7D-30374594A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473" y="3868661"/>
              <a:ext cx="22384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2147483646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7"/>
                  </a:moveTo>
                  <a:lnTo>
                    <a:pt x="9" y="61"/>
                  </a:lnTo>
                  <a:lnTo>
                    <a:pt x="9" y="52"/>
                  </a:lnTo>
                  <a:lnTo>
                    <a:pt x="19" y="44"/>
                  </a:lnTo>
                  <a:lnTo>
                    <a:pt x="28" y="26"/>
                  </a:lnTo>
                  <a:lnTo>
                    <a:pt x="56" y="9"/>
                  </a:lnTo>
                  <a:lnTo>
                    <a:pt x="74" y="0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30" y="26"/>
                  </a:lnTo>
                  <a:lnTo>
                    <a:pt x="149" y="35"/>
                  </a:lnTo>
                  <a:lnTo>
                    <a:pt x="167" y="61"/>
                  </a:lnTo>
                  <a:lnTo>
                    <a:pt x="177" y="775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9" name="Freeform 22">
              <a:extLst>
                <a:ext uri="{FF2B5EF4-FFF2-40B4-BE49-F238E27FC236}">
                  <a16:creationId xmlns:a16="http://schemas.microsoft.com/office/drawing/2014/main" id="{A517FB07-697D-415F-9892-ACC95EEC2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343" y="3857549"/>
              <a:ext cx="228606" cy="1063600"/>
            </a:xfrm>
            <a:custGeom>
              <a:avLst/>
              <a:gdLst>
                <a:gd name="T0" fmla="*/ 0 w 176"/>
                <a:gd name="T1" fmla="*/ 2147483646 h 775"/>
                <a:gd name="T2" fmla="*/ 2147483646 w 176"/>
                <a:gd name="T3" fmla="*/ 2147483646 h 775"/>
                <a:gd name="T4" fmla="*/ 2147483646 w 176"/>
                <a:gd name="T5" fmla="*/ 2147483646 h 775"/>
                <a:gd name="T6" fmla="*/ 2147483646 w 176"/>
                <a:gd name="T7" fmla="*/ 2147483646 h 775"/>
                <a:gd name="T8" fmla="*/ 2147483646 w 176"/>
                <a:gd name="T9" fmla="*/ 2147483646 h 775"/>
                <a:gd name="T10" fmla="*/ 2147483646 w 176"/>
                <a:gd name="T11" fmla="*/ 2147483646 h 775"/>
                <a:gd name="T12" fmla="*/ 2147483646 w 176"/>
                <a:gd name="T13" fmla="*/ 0 h 775"/>
                <a:gd name="T14" fmla="*/ 2147483646 w 176"/>
                <a:gd name="T15" fmla="*/ 0 h 775"/>
                <a:gd name="T16" fmla="*/ 2147483646 w 176"/>
                <a:gd name="T17" fmla="*/ 2147483646 h 775"/>
                <a:gd name="T18" fmla="*/ 2147483646 w 176"/>
                <a:gd name="T19" fmla="*/ 2147483646 h 775"/>
                <a:gd name="T20" fmla="*/ 2147483646 w 176"/>
                <a:gd name="T21" fmla="*/ 2147483646 h 775"/>
                <a:gd name="T22" fmla="*/ 2147483646 w 176"/>
                <a:gd name="T23" fmla="*/ 2147483646 h 775"/>
                <a:gd name="T24" fmla="*/ 2147483646 w 176"/>
                <a:gd name="T25" fmla="*/ 2147483646 h 775"/>
                <a:gd name="T26" fmla="*/ 0 w 176"/>
                <a:gd name="T27" fmla="*/ 2147483646 h 775"/>
                <a:gd name="T28" fmla="*/ 0 w 17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775"/>
                <a:gd name="T47" fmla="*/ 176 w 17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775">
                  <a:moveTo>
                    <a:pt x="0" y="766"/>
                  </a:moveTo>
                  <a:lnTo>
                    <a:pt x="9" y="60"/>
                  </a:lnTo>
                  <a:lnTo>
                    <a:pt x="9" y="52"/>
                  </a:lnTo>
                  <a:lnTo>
                    <a:pt x="18" y="43"/>
                  </a:lnTo>
                  <a:lnTo>
                    <a:pt x="37" y="17"/>
                  </a:lnTo>
                  <a:lnTo>
                    <a:pt x="56" y="8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21" y="8"/>
                  </a:lnTo>
                  <a:lnTo>
                    <a:pt x="139" y="17"/>
                  </a:lnTo>
                  <a:lnTo>
                    <a:pt x="158" y="34"/>
                  </a:lnTo>
                  <a:lnTo>
                    <a:pt x="176" y="60"/>
                  </a:lnTo>
                  <a:lnTo>
                    <a:pt x="17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0" name="Freeform 23">
              <a:extLst>
                <a:ext uri="{FF2B5EF4-FFF2-40B4-BE49-F238E27FC236}">
                  <a16:creationId xmlns:a16="http://schemas.microsoft.com/office/drawing/2014/main" id="{72B8FC19-C1B8-4A21-BC28-2FF73DBD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215" y="3857549"/>
              <a:ext cx="23019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0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6"/>
                  </a:moveTo>
                  <a:lnTo>
                    <a:pt x="10" y="60"/>
                  </a:lnTo>
                  <a:lnTo>
                    <a:pt x="10" y="52"/>
                  </a:lnTo>
                  <a:lnTo>
                    <a:pt x="19" y="43"/>
                  </a:lnTo>
                  <a:lnTo>
                    <a:pt x="38" y="17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40" y="17"/>
                  </a:lnTo>
                  <a:lnTo>
                    <a:pt x="149" y="34"/>
                  </a:lnTo>
                  <a:lnTo>
                    <a:pt x="168" y="60"/>
                  </a:lnTo>
                  <a:lnTo>
                    <a:pt x="177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1" name="Freeform 24">
              <a:extLst>
                <a:ext uri="{FF2B5EF4-FFF2-40B4-BE49-F238E27FC236}">
                  <a16:creationId xmlns:a16="http://schemas.microsoft.com/office/drawing/2014/main" id="{2516699D-AE5E-4CA2-B6A8-19CFD045A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799" y="2762199"/>
              <a:ext cx="1277970" cy="852468"/>
            </a:xfrm>
            <a:custGeom>
              <a:avLst/>
              <a:gdLst>
                <a:gd name="T0" fmla="*/ 0 w 994"/>
                <a:gd name="T1" fmla="*/ 2147483646 h 620"/>
                <a:gd name="T2" fmla="*/ 0 w 994"/>
                <a:gd name="T3" fmla="*/ 2147483646 h 620"/>
                <a:gd name="T4" fmla="*/ 2147483646 w 994"/>
                <a:gd name="T5" fmla="*/ 0 h 620"/>
                <a:gd name="T6" fmla="*/ 2147483646 w 994"/>
                <a:gd name="T7" fmla="*/ 2147483646 h 620"/>
                <a:gd name="T8" fmla="*/ 2147483646 w 994"/>
                <a:gd name="T9" fmla="*/ 2147483646 h 620"/>
                <a:gd name="T10" fmla="*/ 2147483646 w 994"/>
                <a:gd name="T11" fmla="*/ 2147483646 h 620"/>
                <a:gd name="T12" fmla="*/ 0 w 994"/>
                <a:gd name="T13" fmla="*/ 2147483646 h 620"/>
                <a:gd name="T14" fmla="*/ 0 w 994"/>
                <a:gd name="T15" fmla="*/ 2147483646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4"/>
                <a:gd name="T25" fmla="*/ 0 h 620"/>
                <a:gd name="T26" fmla="*/ 994 w 99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4" h="620">
                  <a:moveTo>
                    <a:pt x="0" y="620"/>
                  </a:moveTo>
                  <a:lnTo>
                    <a:pt x="0" y="551"/>
                  </a:lnTo>
                  <a:lnTo>
                    <a:pt x="576" y="0"/>
                  </a:lnTo>
                  <a:lnTo>
                    <a:pt x="994" y="491"/>
                  </a:lnTo>
                  <a:lnTo>
                    <a:pt x="994" y="594"/>
                  </a:lnTo>
                  <a:lnTo>
                    <a:pt x="567" y="95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2" name="Freeform 25">
              <a:extLst>
                <a:ext uri="{FF2B5EF4-FFF2-40B4-BE49-F238E27FC236}">
                  <a16:creationId xmlns:a16="http://schemas.microsoft.com/office/drawing/2014/main" id="{8519C946-7CAF-46C8-8530-A0E017323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476" y="1339832"/>
              <a:ext cx="96840" cy="590536"/>
            </a:xfrm>
            <a:custGeom>
              <a:avLst/>
              <a:gdLst>
                <a:gd name="T0" fmla="*/ 0 w 74"/>
                <a:gd name="T1" fmla="*/ 2147483646 h 430"/>
                <a:gd name="T2" fmla="*/ 0 w 74"/>
                <a:gd name="T3" fmla="*/ 0 h 430"/>
                <a:gd name="T4" fmla="*/ 2147483646 w 74"/>
                <a:gd name="T5" fmla="*/ 0 h 430"/>
                <a:gd name="T6" fmla="*/ 2147483646 w 74"/>
                <a:gd name="T7" fmla="*/ 2147483646 h 430"/>
                <a:gd name="T8" fmla="*/ 0 w 74"/>
                <a:gd name="T9" fmla="*/ 2147483646 h 430"/>
                <a:gd name="T10" fmla="*/ 0 w 74"/>
                <a:gd name="T11" fmla="*/ 2147483646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30"/>
                <a:gd name="T20" fmla="*/ 74 w 74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30">
                  <a:moveTo>
                    <a:pt x="0" y="43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3" name="Freeform 26">
              <a:extLst>
                <a:ext uri="{FF2B5EF4-FFF2-40B4-BE49-F238E27FC236}">
                  <a16:creationId xmlns:a16="http://schemas.microsoft.com/office/drawing/2014/main" id="{EFC80B80-48C1-4ACD-B969-80CF156F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835" y="1517628"/>
              <a:ext cx="392122" cy="107947"/>
            </a:xfrm>
            <a:custGeom>
              <a:avLst/>
              <a:gdLst>
                <a:gd name="T0" fmla="*/ 0 w 306"/>
                <a:gd name="T1" fmla="*/ 0 h 77"/>
                <a:gd name="T2" fmla="*/ 2147483646 w 306"/>
                <a:gd name="T3" fmla="*/ 0 h 77"/>
                <a:gd name="T4" fmla="*/ 2147483646 w 306"/>
                <a:gd name="T5" fmla="*/ 2147483646 h 77"/>
                <a:gd name="T6" fmla="*/ 0 w 306"/>
                <a:gd name="T7" fmla="*/ 2147483646 h 77"/>
                <a:gd name="T8" fmla="*/ 0 w 306"/>
                <a:gd name="T9" fmla="*/ 0 h 77"/>
                <a:gd name="T10" fmla="*/ 0 w 30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77"/>
                <a:gd name="T20" fmla="*/ 306 w 30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77">
                  <a:moveTo>
                    <a:pt x="0" y="0"/>
                  </a:moveTo>
                  <a:lnTo>
                    <a:pt x="306" y="0"/>
                  </a:lnTo>
                  <a:lnTo>
                    <a:pt x="30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4" name="Freeform 30">
              <a:extLst>
                <a:ext uri="{FF2B5EF4-FFF2-40B4-BE49-F238E27FC236}">
                  <a16:creationId xmlns:a16="http://schemas.microsoft.com/office/drawing/2014/main" id="{235CDA5D-8AF2-46A3-8804-EF728525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769" y="4403636"/>
              <a:ext cx="2568639" cy="1198535"/>
            </a:xfrm>
            <a:custGeom>
              <a:avLst/>
              <a:gdLst>
                <a:gd name="T0" fmla="*/ 2147483646 w 1430"/>
                <a:gd name="T1" fmla="*/ 2147483646 h 619"/>
                <a:gd name="T2" fmla="*/ 2147483646 w 1430"/>
                <a:gd name="T3" fmla="*/ 2147483646 h 619"/>
                <a:gd name="T4" fmla="*/ 2147483646 w 1430"/>
                <a:gd name="T5" fmla="*/ 2147483646 h 619"/>
                <a:gd name="T6" fmla="*/ 2147483646 w 1430"/>
                <a:gd name="T7" fmla="*/ 0 h 619"/>
                <a:gd name="T8" fmla="*/ 2147483646 w 1430"/>
                <a:gd name="T9" fmla="*/ 2147483646 h 619"/>
                <a:gd name="T10" fmla="*/ 2147483646 w 1430"/>
                <a:gd name="T11" fmla="*/ 2147483646 h 619"/>
                <a:gd name="T12" fmla="*/ 2147483646 w 1430"/>
                <a:gd name="T13" fmla="*/ 2147483646 h 619"/>
                <a:gd name="T14" fmla="*/ 2147483646 w 1430"/>
                <a:gd name="T15" fmla="*/ 2147483646 h 619"/>
                <a:gd name="T16" fmla="*/ 2147483646 w 1430"/>
                <a:gd name="T17" fmla="*/ 2147483646 h 619"/>
                <a:gd name="T18" fmla="*/ 2147483646 w 1430"/>
                <a:gd name="T19" fmla="*/ 2147483646 h 619"/>
                <a:gd name="T20" fmla="*/ 2147483646 w 1430"/>
                <a:gd name="T21" fmla="*/ 2147483646 h 619"/>
                <a:gd name="T22" fmla="*/ 2147483646 w 1430"/>
                <a:gd name="T23" fmla="*/ 2147483646 h 619"/>
                <a:gd name="T24" fmla="*/ 2147483646 w 1430"/>
                <a:gd name="T25" fmla="*/ 2147483646 h 619"/>
                <a:gd name="T26" fmla="*/ 2147483646 w 1430"/>
                <a:gd name="T27" fmla="*/ 2147483646 h 619"/>
                <a:gd name="T28" fmla="*/ 2147483646 w 1430"/>
                <a:gd name="T29" fmla="*/ 2147483646 h 619"/>
                <a:gd name="T30" fmla="*/ 2147483646 w 1430"/>
                <a:gd name="T31" fmla="*/ 2147483646 h 619"/>
                <a:gd name="T32" fmla="*/ 2147483646 w 1430"/>
                <a:gd name="T33" fmla="*/ 2147483646 h 619"/>
                <a:gd name="T34" fmla="*/ 2147483646 w 1430"/>
                <a:gd name="T35" fmla="*/ 2147483646 h 619"/>
                <a:gd name="T36" fmla="*/ 2147483646 w 1430"/>
                <a:gd name="T37" fmla="*/ 2147483646 h 619"/>
                <a:gd name="T38" fmla="*/ 2147483646 w 1430"/>
                <a:gd name="T39" fmla="*/ 2147483646 h 619"/>
                <a:gd name="T40" fmla="*/ 2147483646 w 1430"/>
                <a:gd name="T41" fmla="*/ 2147483646 h 619"/>
                <a:gd name="T42" fmla="*/ 2147483646 w 1430"/>
                <a:gd name="T43" fmla="*/ 2147483646 h 619"/>
                <a:gd name="T44" fmla="*/ 2147483646 w 1430"/>
                <a:gd name="T45" fmla="*/ 2147483646 h 619"/>
                <a:gd name="T46" fmla="*/ 2147483646 w 1430"/>
                <a:gd name="T47" fmla="*/ 2147483646 h 619"/>
                <a:gd name="T48" fmla="*/ 2147483646 w 1430"/>
                <a:gd name="T49" fmla="*/ 2147483646 h 619"/>
                <a:gd name="T50" fmla="*/ 2147483646 w 1430"/>
                <a:gd name="T51" fmla="*/ 2147483646 h 619"/>
                <a:gd name="T52" fmla="*/ 2147483646 w 1430"/>
                <a:gd name="T53" fmla="*/ 2147483646 h 619"/>
                <a:gd name="T54" fmla="*/ 2147483646 w 1430"/>
                <a:gd name="T55" fmla="*/ 2147483646 h 619"/>
                <a:gd name="T56" fmla="*/ 2147483646 w 1430"/>
                <a:gd name="T57" fmla="*/ 2147483646 h 619"/>
                <a:gd name="T58" fmla="*/ 2147483646 w 1430"/>
                <a:gd name="T59" fmla="*/ 2147483646 h 619"/>
                <a:gd name="T60" fmla="*/ 2147483646 w 1430"/>
                <a:gd name="T61" fmla="*/ 2147483646 h 619"/>
                <a:gd name="T62" fmla="*/ 2147483646 w 1430"/>
                <a:gd name="T63" fmla="*/ 2147483646 h 619"/>
                <a:gd name="T64" fmla="*/ 2147483646 w 1430"/>
                <a:gd name="T65" fmla="*/ 2147483646 h 619"/>
                <a:gd name="T66" fmla="*/ 2147483646 w 1430"/>
                <a:gd name="T67" fmla="*/ 2147483646 h 619"/>
                <a:gd name="T68" fmla="*/ 2147483646 w 1430"/>
                <a:gd name="T69" fmla="*/ 2147483646 h 619"/>
                <a:gd name="T70" fmla="*/ 2147483646 w 1430"/>
                <a:gd name="T71" fmla="*/ 2147483646 h 619"/>
                <a:gd name="T72" fmla="*/ 2147483646 w 1430"/>
                <a:gd name="T73" fmla="*/ 2147483646 h 619"/>
                <a:gd name="T74" fmla="*/ 2147483646 w 1430"/>
                <a:gd name="T75" fmla="*/ 2147483646 h 619"/>
                <a:gd name="T76" fmla="*/ 2147483646 w 1430"/>
                <a:gd name="T77" fmla="*/ 2147483646 h 619"/>
                <a:gd name="T78" fmla="*/ 2147483646 w 1430"/>
                <a:gd name="T79" fmla="*/ 2147483646 h 619"/>
                <a:gd name="T80" fmla="*/ 2147483646 w 1430"/>
                <a:gd name="T81" fmla="*/ 2147483646 h 619"/>
                <a:gd name="T82" fmla="*/ 2147483646 w 1430"/>
                <a:gd name="T83" fmla="*/ 2147483646 h 619"/>
                <a:gd name="T84" fmla="*/ 2147483646 w 1430"/>
                <a:gd name="T85" fmla="*/ 2147483646 h 619"/>
                <a:gd name="T86" fmla="*/ 2147483646 w 1430"/>
                <a:gd name="T87" fmla="*/ 2147483646 h 619"/>
                <a:gd name="T88" fmla="*/ 2147483646 w 1430"/>
                <a:gd name="T89" fmla="*/ 2147483646 h 619"/>
                <a:gd name="T90" fmla="*/ 2147483646 w 1430"/>
                <a:gd name="T91" fmla="*/ 2147483646 h 619"/>
                <a:gd name="T92" fmla="*/ 2147483646 w 1430"/>
                <a:gd name="T93" fmla="*/ 2147483646 h 619"/>
                <a:gd name="T94" fmla="*/ 2147483646 w 1430"/>
                <a:gd name="T95" fmla="*/ 2147483646 h 619"/>
                <a:gd name="T96" fmla="*/ 2147483646 w 1430"/>
                <a:gd name="T97" fmla="*/ 2147483646 h 619"/>
                <a:gd name="T98" fmla="*/ 2147483646 w 1430"/>
                <a:gd name="T99" fmla="*/ 2147483646 h 619"/>
                <a:gd name="T100" fmla="*/ 2147483646 w 1430"/>
                <a:gd name="T101" fmla="*/ 2147483646 h 619"/>
                <a:gd name="T102" fmla="*/ 2147483646 w 1430"/>
                <a:gd name="T103" fmla="*/ 2147483646 h 619"/>
                <a:gd name="T104" fmla="*/ 2147483646 w 1430"/>
                <a:gd name="T105" fmla="*/ 2147483646 h 619"/>
                <a:gd name="T106" fmla="*/ 2147483646 w 1430"/>
                <a:gd name="T107" fmla="*/ 2147483646 h 619"/>
                <a:gd name="T108" fmla="*/ 2147483646 w 1430"/>
                <a:gd name="T109" fmla="*/ 2147483646 h 619"/>
                <a:gd name="T110" fmla="*/ 2147483646 w 1430"/>
                <a:gd name="T111" fmla="*/ 2147483646 h 619"/>
                <a:gd name="T112" fmla="*/ 2147483646 w 1430"/>
                <a:gd name="T113" fmla="*/ 2147483646 h 619"/>
                <a:gd name="T114" fmla="*/ 2147483646 w 1430"/>
                <a:gd name="T115" fmla="*/ 2147483646 h 619"/>
                <a:gd name="T116" fmla="*/ 2147483646 w 1430"/>
                <a:gd name="T117" fmla="*/ 2147483646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19"/>
                <a:gd name="T179" fmla="*/ 1430 w 1430"/>
                <a:gd name="T180" fmla="*/ 619 h 6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19">
                  <a:moveTo>
                    <a:pt x="333" y="205"/>
                  </a:moveTo>
                  <a:lnTo>
                    <a:pt x="333" y="186"/>
                  </a:lnTo>
                  <a:lnTo>
                    <a:pt x="338" y="169"/>
                  </a:lnTo>
                  <a:lnTo>
                    <a:pt x="338" y="155"/>
                  </a:lnTo>
                  <a:lnTo>
                    <a:pt x="342" y="141"/>
                  </a:lnTo>
                  <a:lnTo>
                    <a:pt x="345" y="129"/>
                  </a:lnTo>
                  <a:lnTo>
                    <a:pt x="349" y="117"/>
                  </a:lnTo>
                  <a:lnTo>
                    <a:pt x="354" y="105"/>
                  </a:lnTo>
                  <a:lnTo>
                    <a:pt x="361" y="93"/>
                  </a:lnTo>
                  <a:lnTo>
                    <a:pt x="366" y="81"/>
                  </a:lnTo>
                  <a:lnTo>
                    <a:pt x="371" y="72"/>
                  </a:lnTo>
                  <a:lnTo>
                    <a:pt x="376" y="62"/>
                  </a:lnTo>
                  <a:lnTo>
                    <a:pt x="383" y="57"/>
                  </a:lnTo>
                  <a:lnTo>
                    <a:pt x="395" y="41"/>
                  </a:lnTo>
                  <a:lnTo>
                    <a:pt x="409" y="31"/>
                  </a:lnTo>
                  <a:lnTo>
                    <a:pt x="423" y="19"/>
                  </a:lnTo>
                  <a:lnTo>
                    <a:pt x="438" y="12"/>
                  </a:lnTo>
                  <a:lnTo>
                    <a:pt x="457" y="5"/>
                  </a:lnTo>
                  <a:lnTo>
                    <a:pt x="473" y="3"/>
                  </a:lnTo>
                  <a:lnTo>
                    <a:pt x="490" y="0"/>
                  </a:lnTo>
                  <a:lnTo>
                    <a:pt x="509" y="3"/>
                  </a:lnTo>
                  <a:lnTo>
                    <a:pt x="526" y="3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4"/>
                  </a:lnTo>
                  <a:lnTo>
                    <a:pt x="595" y="22"/>
                  </a:lnTo>
                  <a:lnTo>
                    <a:pt x="614" y="31"/>
                  </a:lnTo>
                  <a:lnTo>
                    <a:pt x="628" y="38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5" y="69"/>
                  </a:lnTo>
                  <a:lnTo>
                    <a:pt x="687" y="79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10"/>
                  </a:lnTo>
                  <a:lnTo>
                    <a:pt x="733" y="122"/>
                  </a:lnTo>
                  <a:lnTo>
                    <a:pt x="740" y="131"/>
                  </a:lnTo>
                  <a:lnTo>
                    <a:pt x="744" y="141"/>
                  </a:lnTo>
                  <a:lnTo>
                    <a:pt x="752" y="152"/>
                  </a:lnTo>
                  <a:lnTo>
                    <a:pt x="754" y="157"/>
                  </a:lnTo>
                  <a:lnTo>
                    <a:pt x="759" y="160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8"/>
                  </a:lnTo>
                  <a:lnTo>
                    <a:pt x="804" y="141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5" y="126"/>
                  </a:lnTo>
                  <a:lnTo>
                    <a:pt x="837" y="122"/>
                  </a:lnTo>
                  <a:lnTo>
                    <a:pt x="842" y="117"/>
                  </a:lnTo>
                  <a:lnTo>
                    <a:pt x="852" y="110"/>
                  </a:lnTo>
                  <a:lnTo>
                    <a:pt x="861" y="105"/>
                  </a:lnTo>
                  <a:lnTo>
                    <a:pt x="871" y="100"/>
                  </a:lnTo>
                  <a:lnTo>
                    <a:pt x="880" y="95"/>
                  </a:lnTo>
                  <a:lnTo>
                    <a:pt x="890" y="93"/>
                  </a:lnTo>
                  <a:lnTo>
                    <a:pt x="902" y="86"/>
                  </a:lnTo>
                  <a:lnTo>
                    <a:pt x="911" y="86"/>
                  </a:lnTo>
                  <a:lnTo>
                    <a:pt x="921" y="81"/>
                  </a:lnTo>
                  <a:lnTo>
                    <a:pt x="932" y="79"/>
                  </a:lnTo>
                  <a:lnTo>
                    <a:pt x="944" y="76"/>
                  </a:lnTo>
                  <a:lnTo>
                    <a:pt x="956" y="76"/>
                  </a:lnTo>
                  <a:lnTo>
                    <a:pt x="966" y="74"/>
                  </a:lnTo>
                  <a:lnTo>
                    <a:pt x="978" y="76"/>
                  </a:lnTo>
                  <a:lnTo>
                    <a:pt x="990" y="76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2" y="91"/>
                  </a:lnTo>
                  <a:lnTo>
                    <a:pt x="1044" y="95"/>
                  </a:lnTo>
                  <a:lnTo>
                    <a:pt x="1051" y="100"/>
                  </a:lnTo>
                  <a:lnTo>
                    <a:pt x="1063" y="105"/>
                  </a:lnTo>
                  <a:lnTo>
                    <a:pt x="1071" y="112"/>
                  </a:lnTo>
                  <a:lnTo>
                    <a:pt x="1080" y="122"/>
                  </a:lnTo>
                  <a:lnTo>
                    <a:pt x="1092" y="133"/>
                  </a:lnTo>
                  <a:lnTo>
                    <a:pt x="1104" y="148"/>
                  </a:lnTo>
                  <a:lnTo>
                    <a:pt x="1111" y="155"/>
                  </a:lnTo>
                  <a:lnTo>
                    <a:pt x="1116" y="164"/>
                  </a:lnTo>
                  <a:lnTo>
                    <a:pt x="1120" y="171"/>
                  </a:lnTo>
                  <a:lnTo>
                    <a:pt x="1128" y="181"/>
                  </a:lnTo>
                  <a:lnTo>
                    <a:pt x="1132" y="195"/>
                  </a:lnTo>
                  <a:lnTo>
                    <a:pt x="1140" y="212"/>
                  </a:lnTo>
                  <a:lnTo>
                    <a:pt x="1144" y="224"/>
                  </a:lnTo>
                  <a:lnTo>
                    <a:pt x="1149" y="236"/>
                  </a:lnTo>
                  <a:lnTo>
                    <a:pt x="1151" y="245"/>
                  </a:lnTo>
                  <a:lnTo>
                    <a:pt x="1154" y="255"/>
                  </a:lnTo>
                  <a:lnTo>
                    <a:pt x="1156" y="259"/>
                  </a:lnTo>
                  <a:lnTo>
                    <a:pt x="1156" y="262"/>
                  </a:lnTo>
                  <a:lnTo>
                    <a:pt x="1156" y="259"/>
                  </a:lnTo>
                  <a:lnTo>
                    <a:pt x="1163" y="259"/>
                  </a:lnTo>
                  <a:lnTo>
                    <a:pt x="1175" y="255"/>
                  </a:lnTo>
                  <a:lnTo>
                    <a:pt x="1187" y="252"/>
                  </a:lnTo>
                  <a:lnTo>
                    <a:pt x="1201" y="248"/>
                  </a:lnTo>
                  <a:lnTo>
                    <a:pt x="1220" y="245"/>
                  </a:lnTo>
                  <a:lnTo>
                    <a:pt x="1230" y="243"/>
                  </a:lnTo>
                  <a:lnTo>
                    <a:pt x="1239" y="240"/>
                  </a:lnTo>
                  <a:lnTo>
                    <a:pt x="1251" y="240"/>
                  </a:lnTo>
                  <a:lnTo>
                    <a:pt x="1263" y="243"/>
                  </a:lnTo>
                  <a:lnTo>
                    <a:pt x="1273" y="243"/>
                  </a:lnTo>
                  <a:lnTo>
                    <a:pt x="1282" y="243"/>
                  </a:lnTo>
                  <a:lnTo>
                    <a:pt x="1294" y="243"/>
                  </a:lnTo>
                  <a:lnTo>
                    <a:pt x="1306" y="248"/>
                  </a:lnTo>
                  <a:lnTo>
                    <a:pt x="1316" y="248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9"/>
                  </a:lnTo>
                  <a:lnTo>
                    <a:pt x="1377" y="286"/>
                  </a:lnTo>
                  <a:lnTo>
                    <a:pt x="1389" y="295"/>
                  </a:lnTo>
                  <a:lnTo>
                    <a:pt x="1397" y="307"/>
                  </a:lnTo>
                  <a:lnTo>
                    <a:pt x="1406" y="319"/>
                  </a:lnTo>
                  <a:lnTo>
                    <a:pt x="1413" y="331"/>
                  </a:lnTo>
                  <a:lnTo>
                    <a:pt x="1423" y="348"/>
                  </a:lnTo>
                  <a:lnTo>
                    <a:pt x="1425" y="359"/>
                  </a:lnTo>
                  <a:lnTo>
                    <a:pt x="1430" y="374"/>
                  </a:lnTo>
                  <a:lnTo>
                    <a:pt x="1430" y="386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6"/>
                  </a:lnTo>
                  <a:lnTo>
                    <a:pt x="1408" y="433"/>
                  </a:lnTo>
                  <a:lnTo>
                    <a:pt x="1399" y="438"/>
                  </a:lnTo>
                  <a:lnTo>
                    <a:pt x="1389" y="445"/>
                  </a:lnTo>
                  <a:lnTo>
                    <a:pt x="1377" y="450"/>
                  </a:lnTo>
                  <a:lnTo>
                    <a:pt x="1366" y="457"/>
                  </a:lnTo>
                  <a:lnTo>
                    <a:pt x="1354" y="462"/>
                  </a:lnTo>
                  <a:lnTo>
                    <a:pt x="1342" y="466"/>
                  </a:lnTo>
                  <a:lnTo>
                    <a:pt x="1328" y="469"/>
                  </a:lnTo>
                  <a:lnTo>
                    <a:pt x="1316" y="474"/>
                  </a:lnTo>
                  <a:lnTo>
                    <a:pt x="1299" y="474"/>
                  </a:lnTo>
                  <a:lnTo>
                    <a:pt x="1287" y="476"/>
                  </a:lnTo>
                  <a:lnTo>
                    <a:pt x="1270" y="478"/>
                  </a:lnTo>
                  <a:lnTo>
                    <a:pt x="1258" y="481"/>
                  </a:lnTo>
                  <a:lnTo>
                    <a:pt x="1242" y="481"/>
                  </a:lnTo>
                  <a:lnTo>
                    <a:pt x="1230" y="481"/>
                  </a:lnTo>
                  <a:lnTo>
                    <a:pt x="1218" y="481"/>
                  </a:lnTo>
                  <a:lnTo>
                    <a:pt x="1209" y="481"/>
                  </a:lnTo>
                  <a:lnTo>
                    <a:pt x="1197" y="481"/>
                  </a:lnTo>
                  <a:lnTo>
                    <a:pt x="1187" y="481"/>
                  </a:lnTo>
                  <a:lnTo>
                    <a:pt x="1175" y="481"/>
                  </a:lnTo>
                  <a:lnTo>
                    <a:pt x="1170" y="481"/>
                  </a:lnTo>
                  <a:lnTo>
                    <a:pt x="1161" y="481"/>
                  </a:lnTo>
                  <a:lnTo>
                    <a:pt x="1156" y="481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6" y="528"/>
                  </a:lnTo>
                  <a:lnTo>
                    <a:pt x="1111" y="533"/>
                  </a:lnTo>
                  <a:lnTo>
                    <a:pt x="1104" y="540"/>
                  </a:lnTo>
                  <a:lnTo>
                    <a:pt x="1099" y="550"/>
                  </a:lnTo>
                  <a:lnTo>
                    <a:pt x="1090" y="554"/>
                  </a:lnTo>
                  <a:lnTo>
                    <a:pt x="1080" y="562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1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21" y="597"/>
                  </a:lnTo>
                  <a:lnTo>
                    <a:pt x="1006" y="600"/>
                  </a:lnTo>
                  <a:lnTo>
                    <a:pt x="994" y="604"/>
                  </a:lnTo>
                  <a:lnTo>
                    <a:pt x="980" y="607"/>
                  </a:lnTo>
                  <a:lnTo>
                    <a:pt x="968" y="612"/>
                  </a:lnTo>
                  <a:lnTo>
                    <a:pt x="952" y="614"/>
                  </a:lnTo>
                  <a:lnTo>
                    <a:pt x="937" y="616"/>
                  </a:lnTo>
                  <a:lnTo>
                    <a:pt x="921" y="619"/>
                  </a:lnTo>
                  <a:lnTo>
                    <a:pt x="906" y="619"/>
                  </a:lnTo>
                  <a:lnTo>
                    <a:pt x="887" y="619"/>
                  </a:lnTo>
                  <a:lnTo>
                    <a:pt x="873" y="616"/>
                  </a:lnTo>
                  <a:lnTo>
                    <a:pt x="856" y="614"/>
                  </a:lnTo>
                  <a:lnTo>
                    <a:pt x="844" y="612"/>
                  </a:lnTo>
                  <a:lnTo>
                    <a:pt x="830" y="609"/>
                  </a:lnTo>
                  <a:lnTo>
                    <a:pt x="818" y="607"/>
                  </a:lnTo>
                  <a:lnTo>
                    <a:pt x="806" y="602"/>
                  </a:lnTo>
                  <a:lnTo>
                    <a:pt x="799" y="600"/>
                  </a:lnTo>
                  <a:lnTo>
                    <a:pt x="787" y="595"/>
                  </a:lnTo>
                  <a:lnTo>
                    <a:pt x="778" y="588"/>
                  </a:lnTo>
                  <a:lnTo>
                    <a:pt x="771" y="583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3"/>
                  </a:lnTo>
                  <a:lnTo>
                    <a:pt x="728" y="531"/>
                  </a:lnTo>
                  <a:lnTo>
                    <a:pt x="723" y="521"/>
                  </a:lnTo>
                  <a:lnTo>
                    <a:pt x="721" y="512"/>
                  </a:lnTo>
                  <a:lnTo>
                    <a:pt x="716" y="497"/>
                  </a:lnTo>
                  <a:lnTo>
                    <a:pt x="716" y="493"/>
                  </a:lnTo>
                  <a:lnTo>
                    <a:pt x="714" y="493"/>
                  </a:lnTo>
                  <a:lnTo>
                    <a:pt x="709" y="497"/>
                  </a:lnTo>
                  <a:lnTo>
                    <a:pt x="699" y="504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4"/>
                  </a:lnTo>
                  <a:lnTo>
                    <a:pt x="664" y="528"/>
                  </a:lnTo>
                  <a:lnTo>
                    <a:pt x="656" y="535"/>
                  </a:lnTo>
                  <a:lnTo>
                    <a:pt x="647" y="540"/>
                  </a:lnTo>
                  <a:lnTo>
                    <a:pt x="637" y="550"/>
                  </a:lnTo>
                  <a:lnTo>
                    <a:pt x="628" y="554"/>
                  </a:lnTo>
                  <a:lnTo>
                    <a:pt x="618" y="564"/>
                  </a:lnTo>
                  <a:lnTo>
                    <a:pt x="606" y="569"/>
                  </a:lnTo>
                  <a:lnTo>
                    <a:pt x="595" y="576"/>
                  </a:lnTo>
                  <a:lnTo>
                    <a:pt x="583" y="581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2"/>
                  </a:lnTo>
                  <a:lnTo>
                    <a:pt x="521" y="607"/>
                  </a:lnTo>
                  <a:lnTo>
                    <a:pt x="507" y="609"/>
                  </a:lnTo>
                  <a:lnTo>
                    <a:pt x="495" y="612"/>
                  </a:lnTo>
                  <a:lnTo>
                    <a:pt x="480" y="614"/>
                  </a:lnTo>
                  <a:lnTo>
                    <a:pt x="468" y="619"/>
                  </a:lnTo>
                  <a:lnTo>
                    <a:pt x="454" y="619"/>
                  </a:lnTo>
                  <a:lnTo>
                    <a:pt x="442" y="619"/>
                  </a:lnTo>
                  <a:lnTo>
                    <a:pt x="428" y="619"/>
                  </a:lnTo>
                  <a:lnTo>
                    <a:pt x="416" y="619"/>
                  </a:lnTo>
                  <a:lnTo>
                    <a:pt x="402" y="616"/>
                  </a:lnTo>
                  <a:lnTo>
                    <a:pt x="390" y="612"/>
                  </a:lnTo>
                  <a:lnTo>
                    <a:pt x="378" y="609"/>
                  </a:lnTo>
                  <a:lnTo>
                    <a:pt x="369" y="607"/>
                  </a:lnTo>
                  <a:lnTo>
                    <a:pt x="359" y="600"/>
                  </a:lnTo>
                  <a:lnTo>
                    <a:pt x="349" y="595"/>
                  </a:lnTo>
                  <a:lnTo>
                    <a:pt x="342" y="588"/>
                  </a:lnTo>
                  <a:lnTo>
                    <a:pt x="338" y="583"/>
                  </a:lnTo>
                  <a:lnTo>
                    <a:pt x="321" y="569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8"/>
                  </a:lnTo>
                  <a:lnTo>
                    <a:pt x="290" y="512"/>
                  </a:lnTo>
                  <a:lnTo>
                    <a:pt x="288" y="497"/>
                  </a:lnTo>
                  <a:lnTo>
                    <a:pt x="283" y="483"/>
                  </a:lnTo>
                  <a:lnTo>
                    <a:pt x="283" y="474"/>
                  </a:lnTo>
                  <a:lnTo>
                    <a:pt x="283" y="462"/>
                  </a:lnTo>
                  <a:lnTo>
                    <a:pt x="283" y="457"/>
                  </a:lnTo>
                  <a:lnTo>
                    <a:pt x="283" y="450"/>
                  </a:lnTo>
                  <a:lnTo>
                    <a:pt x="278" y="450"/>
                  </a:lnTo>
                  <a:lnTo>
                    <a:pt x="269" y="452"/>
                  </a:lnTo>
                  <a:lnTo>
                    <a:pt x="259" y="452"/>
                  </a:lnTo>
                  <a:lnTo>
                    <a:pt x="254" y="455"/>
                  </a:lnTo>
                  <a:lnTo>
                    <a:pt x="242" y="457"/>
                  </a:lnTo>
                  <a:lnTo>
                    <a:pt x="235" y="457"/>
                  </a:lnTo>
                  <a:lnTo>
                    <a:pt x="221" y="457"/>
                  </a:lnTo>
                  <a:lnTo>
                    <a:pt x="209" y="459"/>
                  </a:lnTo>
                  <a:lnTo>
                    <a:pt x="197" y="459"/>
                  </a:lnTo>
                  <a:lnTo>
                    <a:pt x="185" y="462"/>
                  </a:lnTo>
                  <a:lnTo>
                    <a:pt x="171" y="462"/>
                  </a:lnTo>
                  <a:lnTo>
                    <a:pt x="157" y="462"/>
                  </a:lnTo>
                  <a:lnTo>
                    <a:pt x="145" y="462"/>
                  </a:lnTo>
                  <a:lnTo>
                    <a:pt x="133" y="462"/>
                  </a:lnTo>
                  <a:lnTo>
                    <a:pt x="116" y="457"/>
                  </a:lnTo>
                  <a:lnTo>
                    <a:pt x="104" y="457"/>
                  </a:lnTo>
                  <a:lnTo>
                    <a:pt x="90" y="452"/>
                  </a:lnTo>
                  <a:lnTo>
                    <a:pt x="78" y="450"/>
                  </a:lnTo>
                  <a:lnTo>
                    <a:pt x="64" y="445"/>
                  </a:lnTo>
                  <a:lnTo>
                    <a:pt x="52" y="440"/>
                  </a:lnTo>
                  <a:lnTo>
                    <a:pt x="43" y="433"/>
                  </a:lnTo>
                  <a:lnTo>
                    <a:pt x="33" y="428"/>
                  </a:lnTo>
                  <a:lnTo>
                    <a:pt x="23" y="419"/>
                  </a:lnTo>
                  <a:lnTo>
                    <a:pt x="16" y="409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2" y="376"/>
                  </a:lnTo>
                  <a:lnTo>
                    <a:pt x="2" y="362"/>
                  </a:lnTo>
                  <a:lnTo>
                    <a:pt x="0" y="348"/>
                  </a:lnTo>
                  <a:lnTo>
                    <a:pt x="4" y="331"/>
                  </a:lnTo>
                  <a:lnTo>
                    <a:pt x="4" y="314"/>
                  </a:lnTo>
                  <a:lnTo>
                    <a:pt x="9" y="298"/>
                  </a:lnTo>
                  <a:lnTo>
                    <a:pt x="16" y="283"/>
                  </a:lnTo>
                  <a:lnTo>
                    <a:pt x="23" y="271"/>
                  </a:lnTo>
                  <a:lnTo>
                    <a:pt x="33" y="259"/>
                  </a:lnTo>
                  <a:lnTo>
                    <a:pt x="43" y="248"/>
                  </a:lnTo>
                  <a:lnTo>
                    <a:pt x="52" y="238"/>
                  </a:lnTo>
                  <a:lnTo>
                    <a:pt x="66" y="231"/>
                  </a:lnTo>
                  <a:lnTo>
                    <a:pt x="76" y="224"/>
                  </a:lnTo>
                  <a:lnTo>
                    <a:pt x="90" y="217"/>
                  </a:lnTo>
                  <a:lnTo>
                    <a:pt x="104" y="212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4" y="198"/>
                  </a:lnTo>
                  <a:lnTo>
                    <a:pt x="178" y="19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19" y="193"/>
                  </a:lnTo>
                  <a:lnTo>
                    <a:pt x="235" y="193"/>
                  </a:lnTo>
                  <a:lnTo>
                    <a:pt x="247" y="193"/>
                  </a:lnTo>
                  <a:lnTo>
                    <a:pt x="259" y="193"/>
                  </a:lnTo>
                  <a:lnTo>
                    <a:pt x="271" y="195"/>
                  </a:lnTo>
                  <a:lnTo>
                    <a:pt x="283" y="198"/>
                  </a:lnTo>
                  <a:lnTo>
                    <a:pt x="292" y="198"/>
                  </a:lnTo>
                  <a:lnTo>
                    <a:pt x="302" y="198"/>
                  </a:lnTo>
                  <a:lnTo>
                    <a:pt x="309" y="200"/>
                  </a:lnTo>
                  <a:lnTo>
                    <a:pt x="319" y="200"/>
                  </a:lnTo>
                  <a:lnTo>
                    <a:pt x="328" y="202"/>
                  </a:lnTo>
                  <a:lnTo>
                    <a:pt x="333" y="2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9D9B149-07F7-4A4C-B38B-437C6415032F}"/>
              </a:ext>
            </a:extLst>
          </p:cNvPr>
          <p:cNvSpPr/>
          <p:nvPr/>
        </p:nvSpPr>
        <p:spPr>
          <a:xfrm>
            <a:off x="2437769" y="3640190"/>
            <a:ext cx="7226821" cy="11556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8000" b="1" kern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  <a:cs typeface="Arial" charset="0"/>
              </a:rPr>
              <a:t>因感恩而美丽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E0AB5E24-6855-4EA4-93E6-00F9923D53E2}"/>
              </a:ext>
            </a:extLst>
          </p:cNvPr>
          <p:cNvSpPr/>
          <p:nvPr/>
        </p:nvSpPr>
        <p:spPr>
          <a:xfrm>
            <a:off x="1919536" y="2179805"/>
            <a:ext cx="835292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注目耶稣之</a:t>
            </a:r>
            <a:r>
              <a:rPr lang="en-US" altLang="zh-CN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243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AC3142B-F0CB-49D5-BD4D-8AD00C72129E}"/>
              </a:ext>
            </a:extLst>
          </p:cNvPr>
          <p:cNvSpPr/>
          <p:nvPr/>
        </p:nvSpPr>
        <p:spPr>
          <a:xfrm>
            <a:off x="3767305" y="5268033"/>
            <a:ext cx="4657390" cy="1393117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8000" dirty="0">
                <a:solidFill>
                  <a:schemeClr val="bg1"/>
                </a:solidFill>
                <a:latin typeface="王羲之书法字体" panose="03000509000000000000" pitchFamily="65" charset="-122"/>
                <a:ea typeface="王羲之书法字体" panose="03000509000000000000" pitchFamily="65" charset="-122"/>
              </a:rPr>
              <a:t>彩虹之家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71" name="Picture 23" descr="连续16年春晚一姐，让董卿自愧不如的她“消失”了，52岁再现身竟成这般模样|央视|周涛|倪萍|综艺大观_网易订阅">
            <a:extLst>
              <a:ext uri="{FF2B5EF4-FFF2-40B4-BE49-F238E27FC236}">
                <a16:creationId xmlns:a16="http://schemas.microsoft.com/office/drawing/2014/main" id="{A784C90D-CE62-40A6-9D8C-334D36F3A6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19" y="1858034"/>
            <a:ext cx="10367681" cy="499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50" name="组合 38">
            <a:extLst>
              <a:ext uri="{FF2B5EF4-FFF2-40B4-BE49-F238E27FC236}">
                <a16:creationId xmlns:a16="http://schemas.microsoft.com/office/drawing/2014/main" id="{4D48FD7E-C82B-470D-9C40-F258DAFA735B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276D1AA-6F7D-4B12-AE6D-FD20D96DB8D4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1B709BE-17A8-43FE-AC4B-C55806226148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7660" name="组合 37">
              <a:extLst>
                <a:ext uri="{FF2B5EF4-FFF2-40B4-BE49-F238E27FC236}">
                  <a16:creationId xmlns:a16="http://schemas.microsoft.com/office/drawing/2014/main" id="{4596A5B9-5822-4528-A6EF-8D5DDABDEF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27661" name="组合 5">
                <a:extLst>
                  <a:ext uri="{FF2B5EF4-FFF2-40B4-BE49-F238E27FC236}">
                    <a16:creationId xmlns:a16="http://schemas.microsoft.com/office/drawing/2014/main" id="{1CBF4848-E901-4E90-B90E-395C32F6D9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518B4A5C-3162-4881-94A2-A4B463F63B16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740E1965-B874-4316-B31E-C64FB451CA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3441C5BA-4036-496F-9039-ED66553D91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C30ED367-DB3E-4DD9-A8CD-D45B1CCB8B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7AC2373-5E2C-4C0C-9CC8-138231B6C34F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金玉良言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4B05803-213D-4910-969F-4096B024E30D}"/>
              </a:ext>
            </a:extLst>
          </p:cNvPr>
          <p:cNvSpPr/>
          <p:nvPr/>
        </p:nvSpPr>
        <p:spPr bwMode="auto">
          <a:xfrm>
            <a:off x="3035090" y="393630"/>
            <a:ext cx="6264696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-3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因感恩而美丽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5B38DD1-0CA4-49CF-869E-0E469EDA2AA2}"/>
              </a:ext>
            </a:extLst>
          </p:cNvPr>
          <p:cNvSpPr txBox="1"/>
          <p:nvPr/>
        </p:nvSpPr>
        <p:spPr>
          <a:xfrm>
            <a:off x="3775993" y="2623354"/>
            <a:ext cx="6696744" cy="355075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感谢亲人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en-US" altLang="zh-CN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	</a:t>
            </a: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感谢他人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en-US" altLang="zh-CN" sz="6000" b="1" dirty="0">
                <a:solidFill>
                  <a:schemeClr val="bg1"/>
                </a:solidFill>
                <a:effectLst>
                  <a:glow rad="635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		</a:t>
            </a:r>
            <a:r>
              <a:rPr lang="zh-CN" altLang="en-US" sz="6000" b="1" dirty="0">
                <a:solidFill>
                  <a:schemeClr val="bg1"/>
                </a:solidFill>
                <a:effectLst>
                  <a:glow rad="635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恩渠开通</a:t>
            </a:r>
            <a:endParaRPr lang="en-US" altLang="zh-CN" sz="6000" b="1" dirty="0">
              <a:solidFill>
                <a:schemeClr val="bg1"/>
              </a:solidFill>
              <a:effectLst>
                <a:glow rad="63500">
                  <a:srgbClr val="0000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en-US" altLang="zh-CN" sz="6000" b="1" dirty="0">
                <a:solidFill>
                  <a:schemeClr val="bg1"/>
                </a:solidFill>
                <a:effectLst>
                  <a:glow rad="635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			</a:t>
            </a:r>
            <a:r>
              <a:rPr lang="zh-CN" altLang="en-US" sz="6000" b="1" dirty="0">
                <a:solidFill>
                  <a:schemeClr val="bg1"/>
                </a:solidFill>
                <a:effectLst>
                  <a:glow rad="635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心浴天恩</a:t>
            </a:r>
            <a:endParaRPr lang="en-US" altLang="zh-CN" sz="6000" b="1" dirty="0">
              <a:solidFill>
                <a:schemeClr val="bg1"/>
              </a:solidFill>
              <a:effectLst>
                <a:glow rad="63500">
                  <a:srgbClr val="0000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5" name="图片 4" descr="女人的脸&#10;&#10;描述已自动生成">
            <a:extLst>
              <a:ext uri="{FF2B5EF4-FFF2-40B4-BE49-F238E27FC236}">
                <a16:creationId xmlns:a16="http://schemas.microsoft.com/office/drawing/2014/main" id="{790FEFA1-E61B-4527-AEC2-C41E30280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59" y="4581128"/>
            <a:ext cx="2313806" cy="2045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77" name="Picture 29">
            <a:extLst>
              <a:ext uri="{FF2B5EF4-FFF2-40B4-BE49-F238E27FC236}">
                <a16:creationId xmlns:a16="http://schemas.microsoft.com/office/drawing/2014/main" id="{E0239178-E61B-475B-8E60-A7FBBA910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8865" y="2098750"/>
            <a:ext cx="2666126" cy="31262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CF2956C-698C-4A04-9A07-3CDE5FF14045}"/>
              </a:ext>
            </a:extLst>
          </p:cNvPr>
          <p:cNvGrpSpPr>
            <a:grpSpLocks/>
          </p:cNvGrpSpPr>
          <p:nvPr/>
        </p:nvGrpSpPr>
        <p:grpSpPr bwMode="auto">
          <a:xfrm>
            <a:off x="407988" y="1484313"/>
            <a:ext cx="11349037" cy="5249862"/>
            <a:chOff x="407988" y="1484313"/>
            <a:chExt cx="11349037" cy="5249862"/>
          </a:xfrm>
        </p:grpSpPr>
        <p:grpSp>
          <p:nvGrpSpPr>
            <p:cNvPr id="29700" name="组合 4">
              <a:extLst>
                <a:ext uri="{FF2B5EF4-FFF2-40B4-BE49-F238E27FC236}">
                  <a16:creationId xmlns:a16="http://schemas.microsoft.com/office/drawing/2014/main" id="{5E616897-6C2C-4DDC-A980-377D279E0D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88" y="1484313"/>
              <a:ext cx="11349037" cy="5249862"/>
              <a:chOff x="439703" y="1897148"/>
              <a:chExt cx="11205149" cy="4960851"/>
            </a:xfrm>
          </p:grpSpPr>
          <p:pic>
            <p:nvPicPr>
              <p:cNvPr id="29702" name="图片 6" descr="形状&#10;&#10;描述已自动生成">
                <a:extLst>
                  <a:ext uri="{FF2B5EF4-FFF2-40B4-BE49-F238E27FC236}">
                    <a16:creationId xmlns:a16="http://schemas.microsoft.com/office/drawing/2014/main" id="{7345575F-ED3D-4B1D-8F83-D12139DC56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902" b="14597"/>
              <a:stretch>
                <a:fillRect/>
              </a:stretch>
            </p:blipFill>
            <p:spPr bwMode="auto">
              <a:xfrm rot="-5400000">
                <a:off x="3568668" y="-85103"/>
                <a:ext cx="4940032" cy="892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3" name="图片 7" descr="形状&#10;&#10;描述已自动生成">
                <a:extLst>
                  <a:ext uri="{FF2B5EF4-FFF2-40B4-BE49-F238E27FC236}">
                    <a16:creationId xmlns:a16="http://schemas.microsoft.com/office/drawing/2014/main" id="{6676C62E-78E4-4613-9637-00615B9DD0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078"/>
              <a:stretch>
                <a:fillRect/>
              </a:stretch>
            </p:blipFill>
            <p:spPr bwMode="auto">
              <a:xfrm rot="-5400000">
                <a:off x="-1462764" y="3811229"/>
                <a:ext cx="4940034" cy="113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4" name="图片 8" descr="形状&#10;&#10;描述已自动生成">
                <a:extLst>
                  <a:ext uri="{FF2B5EF4-FFF2-40B4-BE49-F238E27FC236}">
                    <a16:creationId xmlns:a16="http://schemas.microsoft.com/office/drawing/2014/main" id="{83293F84-75D1-4DC1-841A-82C61FCABB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982"/>
              <a:stretch>
                <a:fillRect/>
              </a:stretch>
            </p:blipFill>
            <p:spPr bwMode="auto">
              <a:xfrm rot="-5400000">
                <a:off x="8593284" y="3806431"/>
                <a:ext cx="4960851" cy="1142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01" name="文本框 5">
              <a:extLst>
                <a:ext uri="{FF2B5EF4-FFF2-40B4-BE49-F238E27FC236}">
                  <a16:creationId xmlns:a16="http://schemas.microsoft.com/office/drawing/2014/main" id="{5879CB4E-215A-4953-B860-9565F5272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0375" y="2564904"/>
              <a:ext cx="8731250" cy="329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66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西 </a:t>
              </a:r>
              <a:r>
                <a:rPr lang="en-US" altLang="zh-CN" sz="66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4:2</a:t>
              </a:r>
              <a:r>
                <a:rPr lang="en-US" altLang="zh-CN" sz="66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 </a:t>
              </a:r>
              <a:r>
                <a:rPr lang="zh-CN" altLang="en-US" sz="66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你们要恒切祷告，在此警醒感恩。 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4E96BA6-B6E9-4FB5-83FB-4EDCB68917F5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背诵经文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8">
            <a:extLst>
              <a:ext uri="{FF2B5EF4-FFF2-40B4-BE49-F238E27FC236}">
                <a16:creationId xmlns:a16="http://schemas.microsoft.com/office/drawing/2014/main" id="{0D6BAF23-6843-4D05-953A-70102804ABA3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221AB1F-0FCE-4113-A01B-0415D87E8AA0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6AE66D9-3278-4C87-A0C6-E8E11B8E3D77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1753" name="组合 37">
              <a:extLst>
                <a:ext uri="{FF2B5EF4-FFF2-40B4-BE49-F238E27FC236}">
                  <a16:creationId xmlns:a16="http://schemas.microsoft.com/office/drawing/2014/main" id="{C79E6635-5BA9-4BF9-9652-9E140B86E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31754" name="组合 5">
                <a:extLst>
                  <a:ext uri="{FF2B5EF4-FFF2-40B4-BE49-F238E27FC236}">
                    <a16:creationId xmlns:a16="http://schemas.microsoft.com/office/drawing/2014/main" id="{BD31F5DE-2685-44F8-B374-F8BE2E816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4EEB2A45-9FA5-47AE-8E7F-F8CB909FB8BB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65099691-8EA8-4690-AD0B-F2F6A8070B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A69CD89-DC6F-4F8C-8FC9-D4F3864690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20CD3D62-C3AD-44BD-81CA-7C97FBF9C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56879F2-7BA3-40A4-9188-E6B8F0DE842C}"/>
              </a:ext>
            </a:extLst>
          </p:cNvPr>
          <p:cNvSpPr txBox="1"/>
          <p:nvPr/>
        </p:nvSpPr>
        <p:spPr>
          <a:xfrm rot="5400000">
            <a:off x="-1284086" y="3935958"/>
            <a:ext cx="4392489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自省分享行动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1E377AA1-1F24-4090-8834-0DE4ED0F8796}"/>
              </a:ext>
            </a:extLst>
          </p:cNvPr>
          <p:cNvSpPr/>
          <p:nvPr/>
        </p:nvSpPr>
        <p:spPr>
          <a:xfrm>
            <a:off x="3287688" y="305411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抱怨而晦</a:t>
            </a:r>
            <a:r>
              <a:rPr lang="en-US" altLang="zh-CN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?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27602721-F7F3-47CD-AC8C-367F30468E49}"/>
              </a:ext>
            </a:extLst>
          </p:cNvPr>
          <p:cNvSpPr/>
          <p:nvPr/>
        </p:nvSpPr>
        <p:spPr>
          <a:xfrm>
            <a:off x="3287688" y="465313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感恩而美</a:t>
            </a:r>
            <a:r>
              <a:rPr lang="en-US" altLang="zh-CN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!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9E1D2A1-B67E-4074-9AE0-EF9FF6A14E7C}"/>
              </a:ext>
            </a:extLst>
          </p:cNvPr>
          <p:cNvSpPr/>
          <p:nvPr/>
        </p:nvSpPr>
        <p:spPr bwMode="auto">
          <a:xfrm>
            <a:off x="3035090" y="393630"/>
            <a:ext cx="6264696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-3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因感恩而美丽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1C9D04-3F9C-470D-929C-B402DB03350F}"/>
              </a:ext>
            </a:extLst>
          </p:cNvPr>
          <p:cNvSpPr/>
          <p:nvPr/>
        </p:nvSpPr>
        <p:spPr>
          <a:xfrm>
            <a:off x="3539716" y="3140968"/>
            <a:ext cx="5112568" cy="129614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6600" spc="2000" dirty="0">
                <a:ln w="28575">
                  <a:solidFill>
                    <a:srgbClr val="9900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感谢神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A3A1FBC-FB69-42A6-A79D-873F60BEB832}"/>
              </a:ext>
            </a:extLst>
          </p:cNvPr>
          <p:cNvSpPr/>
          <p:nvPr/>
        </p:nvSpPr>
        <p:spPr>
          <a:xfrm>
            <a:off x="3107663" y="620688"/>
            <a:ext cx="5976665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我灵歌唱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lum/>
          </a:blip>
          <a:srcRect/>
          <a:stretch>
            <a:fillRect l="14000" t="2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温故知新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84B617F-A4EA-47B9-A9D6-BF1CA59A05F7}"/>
              </a:ext>
            </a:extLst>
          </p:cNvPr>
          <p:cNvSpPr txBox="1"/>
          <p:nvPr/>
        </p:nvSpPr>
        <p:spPr>
          <a:xfrm>
            <a:off x="3019002" y="2780928"/>
            <a:ext cx="3600450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日理万机狼烟四起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6E4B3A8-A691-4037-960F-DB1440FD40FC}"/>
              </a:ext>
            </a:extLst>
          </p:cNvPr>
          <p:cNvSpPr txBox="1"/>
          <p:nvPr/>
        </p:nvSpPr>
        <p:spPr>
          <a:xfrm>
            <a:off x="6960096" y="4524445"/>
            <a:ext cx="3600450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峰回路转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生儿育女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C00A3A6-C40C-4428-8C6C-5C0FF017EF4E}"/>
              </a:ext>
            </a:extLst>
          </p:cNvPr>
          <p:cNvSpPr/>
          <p:nvPr/>
        </p:nvSpPr>
        <p:spPr bwMode="auto">
          <a:xfrm>
            <a:off x="3035090" y="393630"/>
            <a:ext cx="6264696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-3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因感恩而美丽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冷漠，是親密關係裡的「慢性凌遲」？ | 一流人| 遠見雜誌">
            <a:extLst>
              <a:ext uri="{FF2B5EF4-FFF2-40B4-BE49-F238E27FC236}">
                <a16:creationId xmlns:a16="http://schemas.microsoft.com/office/drawing/2014/main" id="{DB874A61-59BB-40C5-8EE1-CFD5D2569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8" b="8212"/>
          <a:stretch/>
        </p:blipFill>
        <p:spPr bwMode="auto">
          <a:xfrm>
            <a:off x="1719263" y="1808163"/>
            <a:ext cx="10466387" cy="505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心有三疾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84B617F-A4EA-47B9-A9D6-BF1CA59A05F7}"/>
              </a:ext>
            </a:extLst>
          </p:cNvPr>
          <p:cNvSpPr txBox="1"/>
          <p:nvPr/>
        </p:nvSpPr>
        <p:spPr>
          <a:xfrm>
            <a:off x="3647728" y="2804026"/>
            <a:ext cx="4229126" cy="347674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ct val="120000"/>
              </a:lnSpc>
              <a:buSzPct val="50000"/>
              <a:defRPr/>
            </a:pPr>
            <a:r>
              <a:rPr lang="zh-CN" altLang="en-US" sz="6000" b="1" dirty="0">
                <a:solidFill>
                  <a:schemeClr val="bg1"/>
                </a:solidFill>
                <a:effectLst>
                  <a:glow rad="635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致歉</a:t>
            </a:r>
            <a:r>
              <a:rPr lang="zh-CN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难</a:t>
            </a:r>
            <a:endParaRPr lang="en-US" altLang="zh-CN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lnSpc>
                <a:spcPct val="120000"/>
              </a:lnSpc>
              <a:buSzPct val="50000"/>
              <a:defRPr/>
            </a:pPr>
            <a:r>
              <a:rPr lang="en-US" altLang="zh-CN" sz="6000" b="1" dirty="0">
                <a:solidFill>
                  <a:schemeClr val="bg1"/>
                </a:solidFill>
                <a:effectLst>
                  <a:glow rad="635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	</a:t>
            </a:r>
            <a:r>
              <a:rPr lang="zh-CN" altLang="en-US" sz="6000" b="1" dirty="0">
                <a:solidFill>
                  <a:schemeClr val="bg1"/>
                </a:solidFill>
                <a:effectLst>
                  <a:glow rad="635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感恩</a:t>
            </a:r>
            <a:r>
              <a:rPr lang="zh-CN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残</a:t>
            </a:r>
            <a:endParaRPr lang="en-US" altLang="zh-CN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lnSpc>
                <a:spcPct val="120000"/>
              </a:lnSpc>
              <a:buSzPct val="50000"/>
              <a:defRPr/>
            </a:pPr>
            <a:r>
              <a:rPr lang="en-US" altLang="zh-CN" sz="6000" b="1" dirty="0">
                <a:solidFill>
                  <a:schemeClr val="bg1"/>
                </a:solidFill>
                <a:effectLst>
                  <a:glow rad="635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		</a:t>
            </a:r>
            <a:r>
              <a:rPr lang="zh-CN" altLang="en-US" sz="6000" b="1" dirty="0">
                <a:solidFill>
                  <a:schemeClr val="bg1"/>
                </a:solidFill>
                <a:effectLst>
                  <a:glow rad="635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喜乐</a:t>
            </a:r>
            <a:r>
              <a:rPr lang="zh-CN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干</a:t>
            </a:r>
            <a:endParaRPr lang="en-US" altLang="zh-CN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C00A3A6-C40C-4428-8C6C-5C0FF017EF4E}"/>
              </a:ext>
            </a:extLst>
          </p:cNvPr>
          <p:cNvSpPr/>
          <p:nvPr/>
        </p:nvSpPr>
        <p:spPr bwMode="auto">
          <a:xfrm>
            <a:off x="3035090" y="393630"/>
            <a:ext cx="6264696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-3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因感恩而美丽</a:t>
            </a:r>
          </a:p>
        </p:txBody>
      </p:sp>
    </p:spTree>
    <p:extLst>
      <p:ext uri="{BB962C8B-B14F-4D97-AF65-F5344CB8AC3E}">
        <p14:creationId xmlns:p14="http://schemas.microsoft.com/office/powerpoint/2010/main" val="6903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典型症候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84B617F-A4EA-47B9-A9D6-BF1CA59A05F7}"/>
              </a:ext>
            </a:extLst>
          </p:cNvPr>
          <p:cNvSpPr txBox="1"/>
          <p:nvPr/>
        </p:nvSpPr>
        <p:spPr>
          <a:xfrm>
            <a:off x="3315542" y="2577548"/>
            <a:ext cx="6696744" cy="355075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愤世嫉俗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en-US" altLang="zh-CN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	</a:t>
            </a: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责亲怨主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en-US" altLang="zh-CN" sz="6000" b="1" dirty="0">
                <a:solidFill>
                  <a:schemeClr val="bg1"/>
                </a:solidFill>
                <a:effectLst>
                  <a:glow rad="635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		</a:t>
            </a:r>
            <a:r>
              <a:rPr lang="zh-CN" altLang="en-US" sz="6000" b="1" dirty="0">
                <a:solidFill>
                  <a:schemeClr val="bg1"/>
                </a:solidFill>
                <a:effectLst>
                  <a:glow rad="635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讽刺挖苦</a:t>
            </a:r>
            <a:endParaRPr lang="en-US" altLang="zh-CN" sz="6000" b="1" dirty="0">
              <a:solidFill>
                <a:schemeClr val="bg1"/>
              </a:solidFill>
              <a:effectLst>
                <a:glow rad="63500">
                  <a:srgbClr val="0000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en-US" altLang="zh-CN" sz="6000" b="1" dirty="0">
                <a:solidFill>
                  <a:schemeClr val="bg1"/>
                </a:solidFill>
                <a:effectLst>
                  <a:glow rad="635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			</a:t>
            </a:r>
            <a:r>
              <a:rPr lang="zh-CN" altLang="en-US" sz="6000" b="1" dirty="0">
                <a:solidFill>
                  <a:schemeClr val="bg1"/>
                </a:solidFill>
                <a:effectLst>
                  <a:glow rad="635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满了苦毒</a:t>
            </a:r>
            <a:endParaRPr lang="en-US" altLang="zh-CN" sz="6000" b="1" dirty="0">
              <a:solidFill>
                <a:schemeClr val="bg1"/>
              </a:solidFill>
              <a:effectLst>
                <a:glow rad="63500">
                  <a:srgbClr val="0000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C00A3A6-C40C-4428-8C6C-5C0FF017EF4E}"/>
              </a:ext>
            </a:extLst>
          </p:cNvPr>
          <p:cNvSpPr/>
          <p:nvPr/>
        </p:nvSpPr>
        <p:spPr bwMode="auto">
          <a:xfrm>
            <a:off x="3035090" y="393630"/>
            <a:ext cx="6264696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-3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因感恩而美丽</a:t>
            </a:r>
          </a:p>
        </p:txBody>
      </p:sp>
      <p:pic>
        <p:nvPicPr>
          <p:cNvPr id="3" name="图片 2" descr="卡通画&#10;&#10;中度可信度描述已自动生成">
            <a:extLst>
              <a:ext uri="{FF2B5EF4-FFF2-40B4-BE49-F238E27FC236}">
                <a16:creationId xmlns:a16="http://schemas.microsoft.com/office/drawing/2014/main" id="{7AC8608D-BAE5-423A-B780-A7A6E62B8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2223083"/>
            <a:ext cx="2662808" cy="2672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6" name="Picture 4" descr="辣笔小球是谁说了什么原文诋毁内容什么意思事件详情">
            <a:extLst>
              <a:ext uri="{FF2B5EF4-FFF2-40B4-BE49-F238E27FC236}">
                <a16:creationId xmlns:a16="http://schemas.microsoft.com/office/drawing/2014/main" id="{11A05326-DEBE-44FD-B09C-9A103D413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2580"/>
          <a:stretch/>
        </p:blipFill>
        <p:spPr bwMode="auto">
          <a:xfrm>
            <a:off x="2307559" y="4509120"/>
            <a:ext cx="1808872" cy="2099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 descr="图片包含 游戏机, 花, 动物&#10;&#10;描述已自动生成">
            <a:extLst>
              <a:ext uri="{FF2B5EF4-FFF2-40B4-BE49-F238E27FC236}">
                <a16:creationId xmlns:a16="http://schemas.microsoft.com/office/drawing/2014/main" id="{AA9E1C01-7B06-45A6-B532-F42A98999C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35" y="4997982"/>
            <a:ext cx="2474640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8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FEE62DE-9140-4C01-8A9F-1FE701096FF9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07989" y="1484312"/>
            <a:chExt cx="11349036" cy="5249862"/>
          </a:xfrm>
        </p:grpSpPr>
        <p:grpSp>
          <p:nvGrpSpPr>
            <p:cNvPr id="11268" name="组合 4">
              <a:extLst>
                <a:ext uri="{FF2B5EF4-FFF2-40B4-BE49-F238E27FC236}">
                  <a16:creationId xmlns:a16="http://schemas.microsoft.com/office/drawing/2014/main" id="{52F6D8B4-EEB1-4F7E-869E-DCDE32A740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89" y="1484312"/>
              <a:ext cx="11349036" cy="5249862"/>
              <a:chOff x="439704" y="1897147"/>
              <a:chExt cx="11205148" cy="4960851"/>
            </a:xfrm>
          </p:grpSpPr>
          <p:pic>
            <p:nvPicPr>
              <p:cNvPr id="11270" name="图片 6" descr="形状&#10;&#10;描述已自动生成">
                <a:extLst>
                  <a:ext uri="{FF2B5EF4-FFF2-40B4-BE49-F238E27FC236}">
                    <a16:creationId xmlns:a16="http://schemas.microsoft.com/office/drawing/2014/main" id="{0BB6E617-35C4-4AB5-928D-D1EC07ACC0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902" b="14597"/>
              <a:stretch>
                <a:fillRect/>
              </a:stretch>
            </p:blipFill>
            <p:spPr bwMode="auto">
              <a:xfrm rot="16200000">
                <a:off x="3572265" y="-371265"/>
                <a:ext cx="4940032" cy="9500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1" name="图片 7" descr="形状&#10;&#10;描述已自动生成">
                <a:extLst>
                  <a:ext uri="{FF2B5EF4-FFF2-40B4-BE49-F238E27FC236}">
                    <a16:creationId xmlns:a16="http://schemas.microsoft.com/office/drawing/2014/main" id="{5DA996D9-2D65-4101-B9ED-95084E7DBF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078"/>
              <a:stretch>
                <a:fillRect/>
              </a:stretch>
            </p:blipFill>
            <p:spPr bwMode="auto">
              <a:xfrm rot="16200000">
                <a:off x="-1604048" y="3952514"/>
                <a:ext cx="4940034" cy="852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2" name="图片 8" descr="形状&#10;&#10;描述已自动生成">
                <a:extLst>
                  <a:ext uri="{FF2B5EF4-FFF2-40B4-BE49-F238E27FC236}">
                    <a16:creationId xmlns:a16="http://schemas.microsoft.com/office/drawing/2014/main" id="{C1C2E8A4-19A4-42DE-8F91-CBB7DE5263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982"/>
              <a:stretch>
                <a:fillRect/>
              </a:stretch>
            </p:blipFill>
            <p:spPr bwMode="auto">
              <a:xfrm rot="16200000">
                <a:off x="8738162" y="3951309"/>
                <a:ext cx="4960851" cy="852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69" name="文本框 5">
              <a:extLst>
                <a:ext uri="{FF2B5EF4-FFF2-40B4-BE49-F238E27FC236}">
                  <a16:creationId xmlns:a16="http://schemas.microsoft.com/office/drawing/2014/main" id="{E7341180-5610-40D7-A074-39175C241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7489" y="2420888"/>
              <a:ext cx="9217024" cy="343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R="0" algn="just" rtl="0">
                <a:buNone/>
              </a:pPr>
              <a:r>
                <a:rPr lang="zh-CN" altLang="en-US" sz="54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贴前</a:t>
              </a:r>
              <a:r>
                <a:rPr lang="en-US" altLang="zh-CN" sz="54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 </a:t>
              </a:r>
              <a:r>
                <a:rPr lang="en-US" altLang="zh-CN" sz="54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5:16-18</a:t>
              </a:r>
              <a:r>
                <a:rPr lang="zh-CN" altLang="en-US" sz="54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 要常常喜乐，</a:t>
              </a:r>
              <a:r>
                <a:rPr lang="en-US" altLang="zh-CN" sz="54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(17)</a:t>
              </a:r>
              <a:r>
                <a:rPr lang="zh-CN" altLang="en-US" sz="54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 不住的祷告，</a:t>
              </a:r>
              <a:r>
                <a:rPr lang="en-US" altLang="zh-CN" sz="54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(18)</a:t>
              </a:r>
              <a:r>
                <a:rPr lang="zh-CN" altLang="en-US" sz="54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 </a:t>
              </a:r>
              <a:r>
                <a:rPr lang="zh-CN" altLang="en-US" sz="5400" u="sng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凡事谢恩</a:t>
              </a:r>
              <a:r>
                <a:rPr lang="zh-CN" altLang="en-US" sz="54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；因为这是神在基督耶稣里向你们所定的旨意。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80000"/>
            <a:lum/>
          </a:blip>
          <a:srcRect/>
          <a:stretch>
            <a:fillRect l="14000" t="2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一窥堂奥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84B617F-A4EA-47B9-A9D6-BF1CA59A05F7}"/>
              </a:ext>
            </a:extLst>
          </p:cNvPr>
          <p:cNvSpPr txBox="1"/>
          <p:nvPr/>
        </p:nvSpPr>
        <p:spPr>
          <a:xfrm>
            <a:off x="3108405" y="2706923"/>
            <a:ext cx="6696744" cy="355075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人神罪阻</a:t>
            </a:r>
            <a:endParaRPr lang="en-US" altLang="zh-CN" sz="6000" b="1" dirty="0">
              <a:solidFill>
                <a:srgbClr val="C0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en-US" altLang="zh-CN" sz="60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	</a:t>
            </a:r>
            <a:r>
              <a:rPr lang="zh-CN" altLang="en-US" sz="6000" b="1" dirty="0">
                <a:solidFill>
                  <a:srgbClr val="C0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交通梗阻</a:t>
            </a:r>
            <a:endParaRPr lang="en-US" altLang="zh-CN" sz="6000" b="1" dirty="0">
              <a:solidFill>
                <a:srgbClr val="C0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en-US" altLang="zh-CN" sz="6000" b="1" dirty="0">
                <a:solidFill>
                  <a:schemeClr val="bg1"/>
                </a:solidFill>
                <a:effectLst>
                  <a:glow rad="635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		</a:t>
            </a:r>
            <a:r>
              <a:rPr lang="zh-CN" altLang="en-US" sz="6000" b="1" dirty="0">
                <a:solidFill>
                  <a:schemeClr val="bg1"/>
                </a:solidFill>
                <a:effectLst>
                  <a:glow rad="635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抱怨添堵</a:t>
            </a:r>
            <a:endParaRPr lang="en-US" altLang="zh-CN" sz="6000" b="1" dirty="0">
              <a:solidFill>
                <a:schemeClr val="bg1"/>
              </a:solidFill>
              <a:effectLst>
                <a:glow rad="63500">
                  <a:srgbClr val="0000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en-US" altLang="zh-CN" sz="6000" b="1" dirty="0">
                <a:solidFill>
                  <a:schemeClr val="bg1"/>
                </a:solidFill>
                <a:effectLst>
                  <a:glow rad="635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			</a:t>
            </a:r>
            <a:r>
              <a:rPr lang="zh-CN" altLang="en-US" sz="6000" b="1" dirty="0">
                <a:solidFill>
                  <a:schemeClr val="bg1"/>
                </a:solidFill>
                <a:effectLst>
                  <a:glow rad="635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感恩方疏</a:t>
            </a:r>
            <a:endParaRPr lang="en-US" altLang="zh-CN" sz="6000" b="1" dirty="0">
              <a:solidFill>
                <a:schemeClr val="bg1"/>
              </a:solidFill>
              <a:effectLst>
                <a:glow rad="63500">
                  <a:srgbClr val="0000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C00A3A6-C40C-4428-8C6C-5C0FF017EF4E}"/>
              </a:ext>
            </a:extLst>
          </p:cNvPr>
          <p:cNvSpPr/>
          <p:nvPr/>
        </p:nvSpPr>
        <p:spPr bwMode="auto">
          <a:xfrm>
            <a:off x="3035090" y="393630"/>
            <a:ext cx="6264696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-3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因感恩而美丽</a:t>
            </a:r>
          </a:p>
        </p:txBody>
      </p:sp>
      <p:pic>
        <p:nvPicPr>
          <p:cNvPr id="60418" name="Picture 2">
            <a:extLst>
              <a:ext uri="{FF2B5EF4-FFF2-40B4-BE49-F238E27FC236}">
                <a16:creationId xmlns:a16="http://schemas.microsoft.com/office/drawing/2014/main" id="{A4D347CD-BC11-43E9-869A-2D3B96452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116" y="2278900"/>
            <a:ext cx="3865612" cy="22033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5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FEE62DE-9140-4C01-8A9F-1FE701096FF9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07989" y="1484312"/>
            <a:chExt cx="11349036" cy="5249862"/>
          </a:xfrm>
        </p:grpSpPr>
        <p:grpSp>
          <p:nvGrpSpPr>
            <p:cNvPr id="11268" name="组合 4">
              <a:extLst>
                <a:ext uri="{FF2B5EF4-FFF2-40B4-BE49-F238E27FC236}">
                  <a16:creationId xmlns:a16="http://schemas.microsoft.com/office/drawing/2014/main" id="{52F6D8B4-EEB1-4F7E-869E-DCDE32A740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89" y="1484312"/>
              <a:ext cx="11349036" cy="5249862"/>
              <a:chOff x="439704" y="1897147"/>
              <a:chExt cx="11205148" cy="4960851"/>
            </a:xfrm>
          </p:grpSpPr>
          <p:pic>
            <p:nvPicPr>
              <p:cNvPr id="11270" name="图片 6" descr="形状&#10;&#10;描述已自动生成">
                <a:extLst>
                  <a:ext uri="{FF2B5EF4-FFF2-40B4-BE49-F238E27FC236}">
                    <a16:creationId xmlns:a16="http://schemas.microsoft.com/office/drawing/2014/main" id="{0BB6E617-35C4-4AB5-928D-D1EC07ACC0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902" b="14597"/>
              <a:stretch>
                <a:fillRect/>
              </a:stretch>
            </p:blipFill>
            <p:spPr bwMode="auto">
              <a:xfrm rot="16200000">
                <a:off x="3572265" y="-371265"/>
                <a:ext cx="4940032" cy="9500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1" name="图片 7" descr="形状&#10;&#10;描述已自动生成">
                <a:extLst>
                  <a:ext uri="{FF2B5EF4-FFF2-40B4-BE49-F238E27FC236}">
                    <a16:creationId xmlns:a16="http://schemas.microsoft.com/office/drawing/2014/main" id="{5DA996D9-2D65-4101-B9ED-95084E7DBF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078"/>
              <a:stretch>
                <a:fillRect/>
              </a:stretch>
            </p:blipFill>
            <p:spPr bwMode="auto">
              <a:xfrm rot="16200000">
                <a:off x="-1604048" y="3952514"/>
                <a:ext cx="4940034" cy="852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2" name="图片 8" descr="形状&#10;&#10;描述已自动生成">
                <a:extLst>
                  <a:ext uri="{FF2B5EF4-FFF2-40B4-BE49-F238E27FC236}">
                    <a16:creationId xmlns:a16="http://schemas.microsoft.com/office/drawing/2014/main" id="{C1C2E8A4-19A4-42DE-8F91-CBB7DE5263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982"/>
              <a:stretch>
                <a:fillRect/>
              </a:stretch>
            </p:blipFill>
            <p:spPr bwMode="auto">
              <a:xfrm rot="16200000">
                <a:off x="8738162" y="3951309"/>
                <a:ext cx="4960851" cy="852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69" name="文本框 5">
              <a:extLst>
                <a:ext uri="{FF2B5EF4-FFF2-40B4-BE49-F238E27FC236}">
                  <a16:creationId xmlns:a16="http://schemas.microsoft.com/office/drawing/2014/main" id="{E7341180-5610-40D7-A074-39175C241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7489" y="2420888"/>
              <a:ext cx="9217024" cy="343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R="0" algn="l" rtl="0">
                <a:buNone/>
              </a:pPr>
              <a:r>
                <a:rPr lang="zh-CN" altLang="en-US" sz="43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可</a:t>
              </a:r>
              <a:r>
                <a:rPr lang="en-US" altLang="zh-CN" sz="43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 </a:t>
              </a:r>
              <a:r>
                <a:rPr lang="en-US" altLang="zh-CN" sz="43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6:4-5</a:t>
              </a:r>
              <a:r>
                <a:rPr lang="zh-CN" altLang="en-US" sz="43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 耶稣对他们说：「大凡先知，除了本地、亲属、本家之外，没有不被人尊敬的。」</a:t>
              </a:r>
              <a:r>
                <a:rPr lang="en-US" altLang="zh-CN" sz="43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(5)</a:t>
              </a:r>
              <a:r>
                <a:rPr lang="zh-CN" altLang="en-US" sz="43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 </a:t>
              </a:r>
              <a:r>
                <a:rPr lang="zh-CN" altLang="en-US" sz="4300" u="sng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耶稣就在那里不得行什麽异能</a:t>
              </a:r>
              <a:r>
                <a:rPr lang="zh-CN" altLang="en-US" sz="43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，不过按手在几个病人身上，治好他们。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4245770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lum/>
          </a:blip>
          <a:srcRect/>
          <a:stretch>
            <a:fillRect l="14000" t="1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38">
            <a:extLst>
              <a:ext uri="{FF2B5EF4-FFF2-40B4-BE49-F238E27FC236}">
                <a16:creationId xmlns:a16="http://schemas.microsoft.com/office/drawing/2014/main" id="{113DE045-2BA3-4154-B4F2-80C55052D54C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735F265-3005-44F0-86C3-320BD3F8372D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52341C59-9675-4335-A0EC-25F016EC0479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5370" name="组合 37">
              <a:extLst>
                <a:ext uri="{FF2B5EF4-FFF2-40B4-BE49-F238E27FC236}">
                  <a16:creationId xmlns:a16="http://schemas.microsoft.com/office/drawing/2014/main" id="{04B7C072-C540-4352-B028-4DAA5AA84D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15371" name="组合 5">
                <a:extLst>
                  <a:ext uri="{FF2B5EF4-FFF2-40B4-BE49-F238E27FC236}">
                    <a16:creationId xmlns:a16="http://schemas.microsoft.com/office/drawing/2014/main" id="{B86E069B-04B0-4FAD-91EB-79A86E138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4D3BFD52-6D74-47F7-B10A-6A794C1B2B0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C6D63E17-3B8C-4EBE-9B28-19595998CA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3018197-087B-4BCF-B4F8-C707CC3261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09756BB-B4C7-4FB2-98B1-F7DF5FA44E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2D644FFB-6CD2-49EF-9498-74E7695368FE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恍然大悟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0241949-28A4-4D53-B484-1D492DECF9CE}"/>
              </a:ext>
            </a:extLst>
          </p:cNvPr>
          <p:cNvSpPr txBox="1"/>
          <p:nvPr/>
        </p:nvSpPr>
        <p:spPr>
          <a:xfrm>
            <a:off x="4249738" y="2636912"/>
            <a:ext cx="5226050" cy="3456384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50000"/>
              </a:lnSpc>
              <a:buSzPct val="50000"/>
              <a:defRPr/>
            </a:pPr>
            <a:r>
              <a:rPr lang="zh-CN" altLang="en-US" sz="72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感恩</a:t>
            </a:r>
            <a:r>
              <a:rPr lang="en-US" altLang="zh-CN" sz="72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=</a:t>
            </a:r>
            <a:r>
              <a:rPr lang="zh-CN" altLang="en-US" sz="72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导恩</a:t>
            </a:r>
            <a:endParaRPr lang="en-US" altLang="zh-CN" sz="72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 algn="ctr">
              <a:lnSpc>
                <a:spcPct val="150000"/>
              </a:lnSpc>
              <a:buSzPct val="50000"/>
              <a:defRPr/>
            </a:pPr>
            <a:r>
              <a:rPr lang="zh-CN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抱怨</a:t>
            </a:r>
            <a:r>
              <a:rPr lang="en-US" altLang="zh-CN" sz="7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=</a:t>
            </a:r>
            <a:r>
              <a:rPr lang="zh-CN" altLang="en-US" sz="7200" b="1" dirty="0"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塞恩</a:t>
            </a:r>
            <a:r>
              <a:rPr lang="en-US" altLang="zh-CN" sz="72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  </a:t>
            </a:r>
            <a:endParaRPr lang="en-US" altLang="zh-CN" sz="7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BF51A77-5341-47BD-9F78-03A76EC5C8B0}"/>
              </a:ext>
            </a:extLst>
          </p:cNvPr>
          <p:cNvSpPr/>
          <p:nvPr/>
        </p:nvSpPr>
        <p:spPr bwMode="auto">
          <a:xfrm>
            <a:off x="3035090" y="393630"/>
            <a:ext cx="6264696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-3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因感恩而美丽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7" name="Rectangle 83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13" name="Picture 13" descr="不抱怨的世界2：关系决定命运-【美】威尔·鲍温-电子书-在线阅读-网易云阅读">
            <a:extLst>
              <a:ext uri="{FF2B5EF4-FFF2-40B4-BE49-F238E27FC236}">
                <a16:creationId xmlns:a16="http://schemas.microsoft.com/office/drawing/2014/main" id="{19A6DEE8-F28D-4DE1-B50F-621A720FC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6008" y="643467"/>
            <a:ext cx="405295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8" name="Rectangle 85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15" name="Picture 15" descr="不抱怨的世界-【美】威尔·鲍温-电子书-在线阅读-网易云阅读">
            <a:extLst>
              <a:ext uri="{FF2B5EF4-FFF2-40B4-BE49-F238E27FC236}">
                <a16:creationId xmlns:a16="http://schemas.microsoft.com/office/drawing/2014/main" id="{91B7A341-BA4C-4C2B-B382-93C9D054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7859" y="643467"/>
            <a:ext cx="398331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14494</TotalTime>
  <Words>262</Words>
  <Application>Microsoft Office PowerPoint</Application>
  <PresentationFormat>宽屏</PresentationFormat>
  <Paragraphs>61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柳公权柳体</vt:lpstr>
      <vt:lpstr>Arial Narrow</vt:lpstr>
      <vt:lpstr>方正华隶简体</vt:lpstr>
      <vt:lpstr>Arial</vt:lpstr>
      <vt:lpstr>方正舒体</vt:lpstr>
      <vt:lpstr>汉仪秀英体简</vt:lpstr>
      <vt:lpstr>Script MT Bold</vt:lpstr>
      <vt:lpstr>汉真广标</vt:lpstr>
      <vt:lpstr>李旭科书法 v1.4</vt:lpstr>
      <vt:lpstr>等线</vt:lpstr>
      <vt:lpstr>等线 Light</vt:lpstr>
      <vt:lpstr>Calibri</vt:lpstr>
      <vt:lpstr>王羲之书法字体</vt:lpstr>
      <vt:lpstr>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愚公</dc:creator>
  <cp:lastModifiedBy>公 愚</cp:lastModifiedBy>
  <cp:revision>6471</cp:revision>
  <dcterms:created xsi:type="dcterms:W3CDTF">2008-03-06T07:55:35Z</dcterms:created>
  <dcterms:modified xsi:type="dcterms:W3CDTF">2021-03-05T12:11:25Z</dcterms:modified>
</cp:coreProperties>
</file>